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85" r:id="rId5"/>
    <p:sldId id="316" r:id="rId6"/>
    <p:sldId id="317" r:id="rId7"/>
    <p:sldId id="313" r:id="rId8"/>
    <p:sldId id="348" r:id="rId9"/>
    <p:sldId id="314" r:id="rId10"/>
    <p:sldId id="350" r:id="rId11"/>
    <p:sldId id="361" r:id="rId12"/>
    <p:sldId id="322" r:id="rId13"/>
    <p:sldId id="364" r:id="rId14"/>
    <p:sldId id="323" r:id="rId15"/>
    <p:sldId id="324" r:id="rId16"/>
    <p:sldId id="318" r:id="rId17"/>
    <p:sldId id="351" r:id="rId18"/>
    <p:sldId id="287" r:id="rId19"/>
    <p:sldId id="288" r:id="rId20"/>
  </p:sldIdLst>
  <p:sldSz cx="9144000" cy="5143500"/>
  <p:notesSz cx="6858000" cy="9144000"/>
  <p:embeddedFontLst>
    <p:embeddedFont>
      <p:font typeface="Roboto" charset="0"/>
      <p:regular r:id="rId24"/>
      <p:bold r:id="rId25"/>
      <p:italic r:id="rId26"/>
      <p:boldItalic r:id="rId27"/>
    </p:embeddedFont>
    <p:embeddedFont>
      <p:font typeface="Montserrat" charset="0"/>
      <p:regular r:id="rId28"/>
      <p:bold r:id="rId29"/>
      <p:italic r:id="rId30"/>
      <p:boldItalic r:id="rId31"/>
    </p:embeddedFont>
    <p:embeddedFont>
      <p:font typeface="Barlow SemiBold" charset="0"/>
      <p:regular r:id="rId32"/>
      <p:bold r:id="rId33"/>
      <p:italic r:id="rId34"/>
      <p:boldItalic r:id="rId35"/>
    </p:embeddedFont>
    <p:embeddedFont>
      <p:font typeface="Barlow Light" charset="0"/>
      <p:regular r:id="rId36"/>
      <p:bold r:id="rId37"/>
      <p:italic r:id="rId38"/>
      <p:boldItalic r:id="rId39"/>
    </p:embeddedFont>
    <p:embeddedFont>
      <p:font typeface="Barlow"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20.fntdata"/><Relationship Id="rId42" Type="http://schemas.openxmlformats.org/officeDocument/2006/relationships/font" Target="fonts/font19.fntdata"/><Relationship Id="rId41" Type="http://schemas.openxmlformats.org/officeDocument/2006/relationships/font" Target="fonts/font18.fntdata"/><Relationship Id="rId40" Type="http://schemas.openxmlformats.org/officeDocument/2006/relationships/font" Target="fonts/font17.fntdata"/><Relationship Id="rId4" Type="http://schemas.openxmlformats.org/officeDocument/2006/relationships/notesMaster" Target="notesMasters/notesMaster1.xml"/><Relationship Id="rId39" Type="http://schemas.openxmlformats.org/officeDocument/2006/relationships/font" Target="fonts/font16.fntdata"/><Relationship Id="rId38" Type="http://schemas.openxmlformats.org/officeDocument/2006/relationships/font" Target="fonts/font15.fntdata"/><Relationship Id="rId37" Type="http://schemas.openxmlformats.org/officeDocument/2006/relationships/font" Target="fonts/font14.fntdata"/><Relationship Id="rId36" Type="http://schemas.openxmlformats.org/officeDocument/2006/relationships/font" Target="fonts/font13.fntdata"/><Relationship Id="rId35" Type="http://schemas.openxmlformats.org/officeDocument/2006/relationships/font" Target="fonts/font12.fntdata"/><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2" name="Shape 512"/>
        <p:cNvGrpSpPr/>
        <p:nvPr/>
      </p:nvGrpSpPr>
      <p:grpSpPr>
        <a:xfrm>
          <a:off x="0" y="0"/>
          <a:ext cx="0" cy="0"/>
          <a:chOff x="0" y="0"/>
          <a:chExt cx="0" cy="0"/>
        </a:xfrm>
      </p:grpSpPr>
      <p:sp>
        <p:nvSpPr>
          <p:cNvPr id="513" name="Google Shape;513;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5" name="Shape 645"/>
        <p:cNvGrpSpPr/>
        <p:nvPr/>
      </p:nvGrpSpPr>
      <p:grpSpPr>
        <a:xfrm>
          <a:off x="0" y="0"/>
          <a:ext cx="0" cy="0"/>
          <a:chOff x="0" y="0"/>
          <a:chExt cx="0" cy="0"/>
        </a:xfrm>
      </p:grpSpPr>
      <p:sp>
        <p:nvSpPr>
          <p:cNvPr id="646" name="Google Shape;646;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6" name="Shape 736"/>
        <p:cNvGrpSpPr/>
        <p:nvPr/>
      </p:nvGrpSpPr>
      <p:grpSpPr>
        <a:xfrm>
          <a:off x="0" y="0"/>
          <a:ext cx="0" cy="0"/>
          <a:chOff x="0" y="0"/>
          <a:chExt cx="0" cy="0"/>
        </a:xfrm>
      </p:grpSpPr>
      <p:sp>
        <p:nvSpPr>
          <p:cNvPr id="737" name="Google Shape;737;g35ed75ccf_01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35ed75ccf_0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3" name="Shape 663"/>
        <p:cNvGrpSpPr/>
        <p:nvPr/>
      </p:nvGrpSpPr>
      <p:grpSpPr>
        <a:xfrm>
          <a:off x="0" y="0"/>
          <a:ext cx="0" cy="0"/>
          <a:chOff x="0" y="0"/>
          <a:chExt cx="0" cy="0"/>
        </a:xfrm>
      </p:grpSpPr>
      <p:sp>
        <p:nvSpPr>
          <p:cNvPr id="664" name="Google Shape;664;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8" name="Shape 748"/>
        <p:cNvGrpSpPr/>
        <p:nvPr/>
      </p:nvGrpSpPr>
      <p:grpSpPr>
        <a:xfrm>
          <a:off x="0" y="0"/>
          <a:ext cx="0" cy="0"/>
          <a:chOff x="0" y="0"/>
          <a:chExt cx="0" cy="0"/>
        </a:xfrm>
      </p:grpSpPr>
      <p:sp>
        <p:nvSpPr>
          <p:cNvPr id="749" name="Google Shape;749;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0" name="Shape 1520"/>
        <p:cNvGrpSpPr/>
        <p:nvPr/>
      </p:nvGrpSpPr>
      <p:grpSpPr>
        <a:xfrm>
          <a:off x="0" y="0"/>
          <a:ext cx="0" cy="0"/>
          <a:chOff x="0" y="0"/>
          <a:chExt cx="0" cy="0"/>
        </a:xfrm>
      </p:grpSpPr>
      <p:sp>
        <p:nvSpPr>
          <p:cNvPr id="1521" name="Google Shape;1521;g41a98d525d_0_3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41a98d525d_0_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6" name="Shape 526"/>
        <p:cNvGrpSpPr/>
        <p:nvPr/>
      </p:nvGrpSpPr>
      <p:grpSpPr>
        <a:xfrm>
          <a:off x="0" y="0"/>
          <a:ext cx="0" cy="0"/>
          <a:chOff x="0" y="0"/>
          <a:chExt cx="0" cy="0"/>
        </a:xfrm>
      </p:grpSpPr>
      <p:sp>
        <p:nvSpPr>
          <p:cNvPr id="527" name="Google Shape;527;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3" name="Shape 573"/>
        <p:cNvGrpSpPr/>
        <p:nvPr/>
      </p:nvGrpSpPr>
      <p:grpSpPr>
        <a:xfrm>
          <a:off x="0" y="0"/>
          <a:ext cx="0" cy="0"/>
          <a:chOff x="0" y="0"/>
          <a:chExt cx="0" cy="0"/>
        </a:xfrm>
      </p:grpSpPr>
      <p:sp>
        <p:nvSpPr>
          <p:cNvPr id="574" name="Google Shape;574;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2" name="Shape 652"/>
        <p:cNvGrpSpPr/>
        <p:nvPr/>
      </p:nvGrpSpPr>
      <p:grpSpPr>
        <a:xfrm>
          <a:off x="0" y="0"/>
          <a:ext cx="0" cy="0"/>
          <a:chOff x="0" y="0"/>
          <a:chExt cx="0" cy="0"/>
        </a:xfrm>
      </p:grpSpPr>
      <p:sp>
        <p:nvSpPr>
          <p:cNvPr id="653" name="Google Shape;653;g35ed75ccf_03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1" name="Shape 581"/>
        <p:cNvGrpSpPr/>
        <p:nvPr/>
      </p:nvGrpSpPr>
      <p:grpSpPr>
        <a:xfrm>
          <a:off x="0" y="0"/>
          <a:ext cx="0" cy="0"/>
          <a:chOff x="0" y="0"/>
          <a:chExt cx="0" cy="0"/>
        </a:xfrm>
      </p:grpSpPr>
      <p:sp>
        <p:nvSpPr>
          <p:cNvPr id="582" name="Google Shape;582;g35f391192_04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grpSp>
        <p:nvGrpSpPr>
          <p:cNvPr id="10" name="Google Shape;10;p2"/>
          <p:cNvGrpSpPr/>
          <p:nvPr/>
        </p:nvGrpSpPr>
        <p:grpSpPr>
          <a:xfrm>
            <a:off x="-225" y="0"/>
            <a:ext cx="9144224" cy="5143512"/>
            <a:chOff x="-225" y="0"/>
            <a:chExt cx="9144224" cy="5143512"/>
          </a:xfrm>
        </p:grpSpPr>
        <p:sp>
          <p:nvSpPr>
            <p:cNvPr id="11" name="Google Shape;11;p2"/>
            <p:cNvSpPr/>
            <p:nvPr/>
          </p:nvSpPr>
          <p:spPr>
            <a:xfrm>
              <a:off x="0" y="0"/>
              <a:ext cx="6100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a:off x="-175" y="1541675"/>
              <a:ext cx="6870000" cy="20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 name="Google Shape;13;p2"/>
            <p:cNvGrpSpPr/>
            <p:nvPr/>
          </p:nvGrpSpPr>
          <p:grpSpPr>
            <a:xfrm>
              <a:off x="8477595" y="4477088"/>
              <a:ext cx="666403" cy="666424"/>
              <a:chOff x="7996345" y="980275"/>
              <a:chExt cx="666403" cy="666424"/>
            </a:xfrm>
          </p:grpSpPr>
          <p:sp>
            <p:nvSpPr>
              <p:cNvPr id="14" name="Google Shape;14;p2"/>
              <p:cNvSpPr/>
              <p:nvPr/>
            </p:nvSpPr>
            <p:spPr>
              <a:xfrm>
                <a:off x="7996345"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8198672"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8400998"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996345"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8198672"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8400998"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996345"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198672"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400998"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7996345"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8198672"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400998"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8603324" y="9802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603324" y="11826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603324" y="13849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8603349" y="15872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7042555" y="1541664"/>
              <a:ext cx="730045" cy="2060087"/>
              <a:chOff x="7022220" y="1541675"/>
              <a:chExt cx="666403" cy="1880499"/>
            </a:xfrm>
          </p:grpSpPr>
          <p:sp>
            <p:nvSpPr>
              <p:cNvPr id="31" name="Google Shape;31;p2"/>
              <p:cNvSpPr/>
              <p:nvPr/>
            </p:nvSpPr>
            <p:spPr>
              <a:xfrm>
                <a:off x="7022220"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224547"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7426873"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7022220"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7224547"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7426873"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7022220"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7224547"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426873"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022220"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7224547"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7426873"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7629199" y="1541675"/>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7629199" y="1744017"/>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7629199" y="1946358"/>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7629224" y="2148699"/>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a:off x="7022220"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7224547"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7426873"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7022220"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7224547"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7426873"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7022220"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7224547"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7426873"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7022220"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7224547"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7426873"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7629199" y="235105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7629199" y="255339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7629199" y="27557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7629224" y="29580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7022220"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7224547"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7426873"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7022220"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7224547"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7426873"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7629199" y="316043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7629224" y="336277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 name="Google Shape;71;p2"/>
            <p:cNvGrpSpPr/>
            <p:nvPr/>
          </p:nvGrpSpPr>
          <p:grpSpPr>
            <a:xfrm>
              <a:off x="-225" y="2008293"/>
              <a:ext cx="301775" cy="1126923"/>
              <a:chOff x="-225" y="1987280"/>
              <a:chExt cx="318900" cy="1190873"/>
            </a:xfrm>
          </p:grpSpPr>
          <p:sp>
            <p:nvSpPr>
              <p:cNvPr id="72" name="Google Shape;72;p2"/>
              <p:cNvSpPr/>
              <p:nvPr/>
            </p:nvSpPr>
            <p:spPr>
              <a:xfrm>
                <a:off x="-175" y="1987280"/>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175" y="2255817"/>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175" y="2524353"/>
                <a:ext cx="318794" cy="11664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 name="Google Shape;77;p2"/>
            <p:cNvGrpSpPr/>
            <p:nvPr/>
          </p:nvGrpSpPr>
          <p:grpSpPr>
            <a:xfrm>
              <a:off x="8842175" y="668859"/>
              <a:ext cx="301822" cy="872807"/>
              <a:chOff x="-225" y="2255817"/>
              <a:chExt cx="318950" cy="922336"/>
            </a:xfrm>
          </p:grpSpPr>
          <p:sp>
            <p:nvSpPr>
              <p:cNvPr id="78" name="Google Shape;78;p2"/>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2"/>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 name="Google Shape;82;p2"/>
            <p:cNvGrpSpPr/>
            <p:nvPr/>
          </p:nvGrpSpPr>
          <p:grpSpPr>
            <a:xfrm>
              <a:off x="5798375" y="4270684"/>
              <a:ext cx="301822" cy="872807"/>
              <a:chOff x="1611209" y="2255817"/>
              <a:chExt cx="318950" cy="922336"/>
            </a:xfrm>
          </p:grpSpPr>
          <p:sp>
            <p:nvSpPr>
              <p:cNvPr id="83" name="Google Shape;83;p2"/>
              <p:cNvSpPr/>
              <p:nvPr/>
            </p:nvSpPr>
            <p:spPr>
              <a:xfrm>
                <a:off x="1611259"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1611259"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1611209"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1611209" y="30614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2"/>
            <p:cNvGrpSpPr/>
            <p:nvPr/>
          </p:nvGrpSpPr>
          <p:grpSpPr>
            <a:xfrm>
              <a:off x="685795" y="0"/>
              <a:ext cx="666403" cy="666424"/>
              <a:chOff x="7996345" y="980275"/>
              <a:chExt cx="666403" cy="666424"/>
            </a:xfrm>
          </p:grpSpPr>
          <p:sp>
            <p:nvSpPr>
              <p:cNvPr id="88" name="Google Shape;88;p2"/>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2"/>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2"/>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2"/>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2"/>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2"/>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4" name="Google Shape;104;p2"/>
          <p:cNvSpPr txBox="1"/>
          <p:nvPr>
            <p:ph type="ctrTitle"/>
          </p:nvPr>
        </p:nvSpPr>
        <p:spPr>
          <a:xfrm>
            <a:off x="685800" y="1541675"/>
            <a:ext cx="5740200" cy="2060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matchingName="Blank variant 1">
  <p:cSld name="BLANK">
    <p:spTree>
      <p:nvGrpSpPr>
        <p:cNvPr id="453" name="Shape 453"/>
        <p:cNvGrpSpPr/>
        <p:nvPr/>
      </p:nvGrpSpPr>
      <p:grpSpPr>
        <a:xfrm>
          <a:off x="0" y="0"/>
          <a:ext cx="0" cy="0"/>
          <a:chOff x="0" y="0"/>
          <a:chExt cx="0" cy="0"/>
        </a:xfrm>
      </p:grpSpPr>
      <p:grpSp>
        <p:nvGrpSpPr>
          <p:cNvPr id="454" name="Google Shape;454;p11"/>
          <p:cNvGrpSpPr/>
          <p:nvPr/>
        </p:nvGrpSpPr>
        <p:grpSpPr>
          <a:xfrm>
            <a:off x="-207" y="0"/>
            <a:ext cx="9158157" cy="5149835"/>
            <a:chOff x="-207" y="0"/>
            <a:chExt cx="9158157" cy="5149835"/>
          </a:xfrm>
        </p:grpSpPr>
        <p:sp>
          <p:nvSpPr>
            <p:cNvPr id="455" name="Google Shape;455;p11"/>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1"/>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7" name="Google Shape;457;p11"/>
            <p:cNvGrpSpPr/>
            <p:nvPr/>
          </p:nvGrpSpPr>
          <p:grpSpPr>
            <a:xfrm>
              <a:off x="-207" y="664293"/>
              <a:ext cx="155867" cy="653721"/>
              <a:chOff x="5385375" y="498300"/>
              <a:chExt cx="802200" cy="556500"/>
            </a:xfrm>
          </p:grpSpPr>
          <p:sp>
            <p:nvSpPr>
              <p:cNvPr id="458" name="Google Shape;458;p11"/>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1"/>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1"/>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1" name="Google Shape;461;p11"/>
            <p:cNvGrpSpPr/>
            <p:nvPr/>
          </p:nvGrpSpPr>
          <p:grpSpPr>
            <a:xfrm>
              <a:off x="322384" y="4483463"/>
              <a:ext cx="666347" cy="666373"/>
              <a:chOff x="7134700" y="414375"/>
              <a:chExt cx="501919" cy="501900"/>
            </a:xfrm>
          </p:grpSpPr>
          <p:sp>
            <p:nvSpPr>
              <p:cNvPr id="462" name="Google Shape;462;p11"/>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1"/>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1"/>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1"/>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1"/>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1"/>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1"/>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1"/>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1"/>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1"/>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1"/>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1"/>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1"/>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1"/>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1"/>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1"/>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8" name="Google Shape;478;p11"/>
            <p:cNvGrpSpPr/>
            <p:nvPr/>
          </p:nvGrpSpPr>
          <p:grpSpPr>
            <a:xfrm>
              <a:off x="8832384" y="670955"/>
              <a:ext cx="311815" cy="653721"/>
              <a:chOff x="5385375" y="498300"/>
              <a:chExt cx="802200" cy="556500"/>
            </a:xfrm>
          </p:grpSpPr>
          <p:sp>
            <p:nvSpPr>
              <p:cNvPr id="479" name="Google Shape;479;p11"/>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1"/>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1"/>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82" name="Google Shape;482;p1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variant 2">
  <p:cSld name="BLANK_1">
    <p:spTree>
      <p:nvGrpSpPr>
        <p:cNvPr id="483" name="Shape 483"/>
        <p:cNvGrpSpPr/>
        <p:nvPr/>
      </p:nvGrpSpPr>
      <p:grpSpPr>
        <a:xfrm>
          <a:off x="0" y="0"/>
          <a:ext cx="0" cy="0"/>
          <a:chOff x="0" y="0"/>
          <a:chExt cx="0" cy="0"/>
        </a:xfrm>
      </p:grpSpPr>
      <p:sp>
        <p:nvSpPr>
          <p:cNvPr id="484" name="Google Shape;484;p12"/>
          <p:cNvSpPr/>
          <p:nvPr/>
        </p:nvSpPr>
        <p:spPr>
          <a:xfrm>
            <a:off x="8490504" y="4489800"/>
            <a:ext cx="653700" cy="6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2"/>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6" name="Google Shape;486;p12"/>
          <p:cNvGrpSpPr/>
          <p:nvPr/>
        </p:nvGrpSpPr>
        <p:grpSpPr>
          <a:xfrm>
            <a:off x="-207" y="664293"/>
            <a:ext cx="155867" cy="653721"/>
            <a:chOff x="5385375" y="498300"/>
            <a:chExt cx="802200" cy="556500"/>
          </a:xfrm>
        </p:grpSpPr>
        <p:sp>
          <p:nvSpPr>
            <p:cNvPr id="487" name="Google Shape;487;p12"/>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2"/>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2"/>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90" name="Google Shape;490;p12"/>
          <p:cNvGrpSpPr/>
          <p:nvPr/>
        </p:nvGrpSpPr>
        <p:grpSpPr>
          <a:xfrm>
            <a:off x="322384" y="657975"/>
            <a:ext cx="666347" cy="666373"/>
            <a:chOff x="7134700" y="414375"/>
            <a:chExt cx="501919" cy="501900"/>
          </a:xfrm>
        </p:grpSpPr>
        <p:sp>
          <p:nvSpPr>
            <p:cNvPr id="491" name="Google Shape;491;p12"/>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2"/>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2"/>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2"/>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2"/>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2"/>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2"/>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2"/>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2"/>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2"/>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2"/>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2"/>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2"/>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2"/>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12"/>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2"/>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7" name="Google Shape;507;p12"/>
          <p:cNvGrpSpPr/>
          <p:nvPr/>
        </p:nvGrpSpPr>
        <p:grpSpPr>
          <a:xfrm>
            <a:off x="8832384" y="670955"/>
            <a:ext cx="311815" cy="653721"/>
            <a:chOff x="5385375" y="498300"/>
            <a:chExt cx="802200" cy="556500"/>
          </a:xfrm>
        </p:grpSpPr>
        <p:sp>
          <p:nvSpPr>
            <p:cNvPr id="508" name="Google Shape;508;p12"/>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2"/>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2"/>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1" name="Google Shape;511;p12"/>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05" name="Shape 105"/>
        <p:cNvGrpSpPr/>
        <p:nvPr/>
      </p:nvGrpSpPr>
      <p:grpSpPr>
        <a:xfrm>
          <a:off x="0" y="0"/>
          <a:ext cx="0" cy="0"/>
          <a:chOff x="0" y="0"/>
          <a:chExt cx="0" cy="0"/>
        </a:xfrm>
      </p:grpSpPr>
      <p:sp>
        <p:nvSpPr>
          <p:cNvPr id="106" name="Google Shape;106;p3"/>
          <p:cNvSpPr/>
          <p:nvPr/>
        </p:nvSpPr>
        <p:spPr>
          <a:xfrm>
            <a:off x="6100358" y="13"/>
            <a:ext cx="3050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a:off x="-175" y="1541675"/>
            <a:ext cx="6870000" cy="20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8" name="Google Shape;108;p3"/>
          <p:cNvGrpSpPr/>
          <p:nvPr/>
        </p:nvGrpSpPr>
        <p:grpSpPr>
          <a:xfrm>
            <a:off x="8477595" y="4477088"/>
            <a:ext cx="666403" cy="666424"/>
            <a:chOff x="7996345" y="980275"/>
            <a:chExt cx="666403" cy="666424"/>
          </a:xfrm>
        </p:grpSpPr>
        <p:sp>
          <p:nvSpPr>
            <p:cNvPr id="109" name="Google Shape;109;p3"/>
            <p:cNvSpPr/>
            <p:nvPr/>
          </p:nvSpPr>
          <p:spPr>
            <a:xfrm>
              <a:off x="7996345"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a:off x="8198672"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a:off x="8400998"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a:off x="7996345"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a:off x="8198672"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a:off x="8400998"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7996345"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8198672"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8400998"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7996345"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a:off x="8198672"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a:off x="8400998"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a:off x="8603324" y="980275"/>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a:off x="8603324" y="1182617"/>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a:off x="8603324" y="1384958"/>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a:off x="8603349" y="1587299"/>
              <a:ext cx="59400" cy="59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3"/>
          <p:cNvGrpSpPr/>
          <p:nvPr/>
        </p:nvGrpSpPr>
        <p:grpSpPr>
          <a:xfrm>
            <a:off x="7042555" y="1541664"/>
            <a:ext cx="508369" cy="2060087"/>
            <a:chOff x="7022220" y="1541675"/>
            <a:chExt cx="464052" cy="1880499"/>
          </a:xfrm>
        </p:grpSpPr>
        <p:sp>
          <p:nvSpPr>
            <p:cNvPr id="126" name="Google Shape;126;p3"/>
            <p:cNvSpPr/>
            <p:nvPr/>
          </p:nvSpPr>
          <p:spPr>
            <a:xfrm>
              <a:off x="7022220"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a:off x="7224547"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a:off x="7426873" y="1541675"/>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3"/>
            <p:cNvSpPr/>
            <p:nvPr/>
          </p:nvSpPr>
          <p:spPr>
            <a:xfrm>
              <a:off x="7022220"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3"/>
            <p:cNvSpPr/>
            <p:nvPr/>
          </p:nvSpPr>
          <p:spPr>
            <a:xfrm>
              <a:off x="7224547"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a:off x="7426873" y="1744017"/>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a:off x="7022220"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3"/>
            <p:cNvSpPr/>
            <p:nvPr/>
          </p:nvSpPr>
          <p:spPr>
            <a:xfrm>
              <a:off x="7224547"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3"/>
            <p:cNvSpPr/>
            <p:nvPr/>
          </p:nvSpPr>
          <p:spPr>
            <a:xfrm>
              <a:off x="7426873" y="1946358"/>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3"/>
            <p:cNvSpPr/>
            <p:nvPr/>
          </p:nvSpPr>
          <p:spPr>
            <a:xfrm>
              <a:off x="7022220"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3"/>
            <p:cNvSpPr/>
            <p:nvPr/>
          </p:nvSpPr>
          <p:spPr>
            <a:xfrm>
              <a:off x="7224547"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3"/>
            <p:cNvSpPr/>
            <p:nvPr/>
          </p:nvSpPr>
          <p:spPr>
            <a:xfrm>
              <a:off x="7426873" y="2148699"/>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3"/>
            <p:cNvSpPr/>
            <p:nvPr/>
          </p:nvSpPr>
          <p:spPr>
            <a:xfrm>
              <a:off x="7022220"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3"/>
            <p:cNvSpPr/>
            <p:nvPr/>
          </p:nvSpPr>
          <p:spPr>
            <a:xfrm>
              <a:off x="7224547"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p:nvPr/>
          </p:nvSpPr>
          <p:spPr>
            <a:xfrm>
              <a:off x="7426873" y="2351050"/>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3"/>
            <p:cNvSpPr/>
            <p:nvPr/>
          </p:nvSpPr>
          <p:spPr>
            <a:xfrm>
              <a:off x="7022220"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p:nvPr/>
          </p:nvSpPr>
          <p:spPr>
            <a:xfrm>
              <a:off x="7224547"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3"/>
            <p:cNvSpPr/>
            <p:nvPr/>
          </p:nvSpPr>
          <p:spPr>
            <a:xfrm>
              <a:off x="7426873" y="2553392"/>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p:nvPr/>
          </p:nvSpPr>
          <p:spPr>
            <a:xfrm>
              <a:off x="7022220"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3"/>
            <p:cNvSpPr/>
            <p:nvPr/>
          </p:nvSpPr>
          <p:spPr>
            <a:xfrm>
              <a:off x="7224547"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p:nvPr/>
          </p:nvSpPr>
          <p:spPr>
            <a:xfrm>
              <a:off x="7426873" y="27557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3"/>
            <p:cNvSpPr/>
            <p:nvPr/>
          </p:nvSpPr>
          <p:spPr>
            <a:xfrm>
              <a:off x="7022220"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p:nvPr/>
          </p:nvSpPr>
          <p:spPr>
            <a:xfrm>
              <a:off x="7224547"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3"/>
            <p:cNvSpPr/>
            <p:nvPr/>
          </p:nvSpPr>
          <p:spPr>
            <a:xfrm>
              <a:off x="7426873" y="29580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3"/>
            <p:cNvSpPr/>
            <p:nvPr/>
          </p:nvSpPr>
          <p:spPr>
            <a:xfrm>
              <a:off x="7022220"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3"/>
            <p:cNvSpPr/>
            <p:nvPr/>
          </p:nvSpPr>
          <p:spPr>
            <a:xfrm>
              <a:off x="7224547"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3"/>
            <p:cNvSpPr/>
            <p:nvPr/>
          </p:nvSpPr>
          <p:spPr>
            <a:xfrm>
              <a:off x="7426873" y="3160433"/>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3"/>
            <p:cNvSpPr/>
            <p:nvPr/>
          </p:nvSpPr>
          <p:spPr>
            <a:xfrm>
              <a:off x="7022220"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3"/>
            <p:cNvSpPr/>
            <p:nvPr/>
          </p:nvSpPr>
          <p:spPr>
            <a:xfrm>
              <a:off x="7224547"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3"/>
            <p:cNvSpPr/>
            <p:nvPr/>
          </p:nvSpPr>
          <p:spPr>
            <a:xfrm>
              <a:off x="7426873" y="3362774"/>
              <a:ext cx="59400" cy="5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 name="Google Shape;156;p3"/>
          <p:cNvGrpSpPr/>
          <p:nvPr/>
        </p:nvGrpSpPr>
        <p:grpSpPr>
          <a:xfrm>
            <a:off x="-225" y="2135380"/>
            <a:ext cx="301822" cy="872770"/>
            <a:chOff x="-225" y="1987280"/>
            <a:chExt cx="318950" cy="922298"/>
          </a:xfrm>
        </p:grpSpPr>
        <p:sp>
          <p:nvSpPr>
            <p:cNvPr id="157" name="Google Shape;157;p3"/>
            <p:cNvSpPr/>
            <p:nvPr/>
          </p:nvSpPr>
          <p:spPr>
            <a:xfrm>
              <a:off x="-175" y="1987280"/>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3"/>
            <p:cNvSpPr/>
            <p:nvPr/>
          </p:nvSpPr>
          <p:spPr>
            <a:xfrm>
              <a:off x="-175" y="2255817"/>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3"/>
            <p:cNvSpPr/>
            <p:nvPr/>
          </p:nvSpPr>
          <p:spPr>
            <a:xfrm>
              <a:off x="-175" y="2524353"/>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3"/>
            <p:cNvSpPr/>
            <p:nvPr/>
          </p:nvSpPr>
          <p:spPr>
            <a:xfrm>
              <a:off x="-225" y="2792878"/>
              <a:ext cx="318900" cy="11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1" name="Google Shape;161;p3"/>
          <p:cNvGrpSpPr/>
          <p:nvPr/>
        </p:nvGrpSpPr>
        <p:grpSpPr>
          <a:xfrm>
            <a:off x="8842175" y="668859"/>
            <a:ext cx="301822" cy="872807"/>
            <a:chOff x="-225" y="2255817"/>
            <a:chExt cx="318950" cy="922336"/>
          </a:xfrm>
        </p:grpSpPr>
        <p:sp>
          <p:nvSpPr>
            <p:cNvPr id="162" name="Google Shape;162;p3"/>
            <p:cNvSpPr/>
            <p:nvPr/>
          </p:nvSpPr>
          <p:spPr>
            <a:xfrm>
              <a:off x="-175" y="2255817"/>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3"/>
            <p:cNvSpPr/>
            <p:nvPr/>
          </p:nvSpPr>
          <p:spPr>
            <a:xfrm>
              <a:off x="-175" y="25243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3"/>
            <p:cNvSpPr/>
            <p:nvPr/>
          </p:nvSpPr>
          <p:spPr>
            <a:xfrm>
              <a:off x="-225" y="2792878"/>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3"/>
            <p:cNvSpPr/>
            <p:nvPr/>
          </p:nvSpPr>
          <p:spPr>
            <a:xfrm>
              <a:off x="-225" y="3061453"/>
              <a:ext cx="318900" cy="11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6" name="Google Shape;166;p3"/>
          <p:cNvGrpSpPr/>
          <p:nvPr/>
        </p:nvGrpSpPr>
        <p:grpSpPr>
          <a:xfrm>
            <a:off x="6100350" y="4270684"/>
            <a:ext cx="301822" cy="872807"/>
            <a:chOff x="-225" y="2255817"/>
            <a:chExt cx="318950" cy="922336"/>
          </a:xfrm>
        </p:grpSpPr>
        <p:sp>
          <p:nvSpPr>
            <p:cNvPr id="167" name="Google Shape;167;p3"/>
            <p:cNvSpPr/>
            <p:nvPr/>
          </p:nvSpPr>
          <p:spPr>
            <a:xfrm>
              <a:off x="-175" y="2255817"/>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3"/>
            <p:cNvSpPr/>
            <p:nvPr/>
          </p:nvSpPr>
          <p:spPr>
            <a:xfrm>
              <a:off x="-175" y="25243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3"/>
            <p:cNvSpPr/>
            <p:nvPr/>
          </p:nvSpPr>
          <p:spPr>
            <a:xfrm>
              <a:off x="-225" y="2792878"/>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3"/>
            <p:cNvSpPr/>
            <p:nvPr/>
          </p:nvSpPr>
          <p:spPr>
            <a:xfrm>
              <a:off x="-225" y="3061453"/>
              <a:ext cx="318900" cy="11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1" name="Google Shape;171;p3"/>
          <p:cNvGrpSpPr/>
          <p:nvPr/>
        </p:nvGrpSpPr>
        <p:grpSpPr>
          <a:xfrm>
            <a:off x="685795" y="0"/>
            <a:ext cx="666403" cy="666424"/>
            <a:chOff x="7996345" y="980275"/>
            <a:chExt cx="666403" cy="666424"/>
          </a:xfrm>
        </p:grpSpPr>
        <p:sp>
          <p:nvSpPr>
            <p:cNvPr id="172" name="Google Shape;172;p3"/>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3"/>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3"/>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3"/>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3"/>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3"/>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3"/>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3"/>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3"/>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3"/>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3"/>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3"/>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3"/>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3"/>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3"/>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3"/>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8" name="Google Shape;188;p3"/>
          <p:cNvSpPr txBox="1"/>
          <p:nvPr>
            <p:ph type="ctrTitle"/>
          </p:nvPr>
        </p:nvSpPr>
        <p:spPr>
          <a:xfrm>
            <a:off x="603425" y="1794125"/>
            <a:ext cx="5497200" cy="8727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189" name="Google Shape;189;p3"/>
          <p:cNvSpPr txBox="1"/>
          <p:nvPr>
            <p:ph type="subTitle" idx="1"/>
          </p:nvPr>
        </p:nvSpPr>
        <p:spPr>
          <a:xfrm>
            <a:off x="603425" y="2604674"/>
            <a:ext cx="5497200" cy="3798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90" name="Shape 190"/>
        <p:cNvGrpSpPr/>
        <p:nvPr/>
      </p:nvGrpSpPr>
      <p:grpSpPr>
        <a:xfrm>
          <a:off x="0" y="0"/>
          <a:ext cx="0" cy="0"/>
          <a:chOff x="0" y="0"/>
          <a:chExt cx="0" cy="0"/>
        </a:xfrm>
      </p:grpSpPr>
      <p:grpSp>
        <p:nvGrpSpPr>
          <p:cNvPr id="191" name="Google Shape;191;p4"/>
          <p:cNvGrpSpPr/>
          <p:nvPr/>
        </p:nvGrpSpPr>
        <p:grpSpPr>
          <a:xfrm>
            <a:off x="-175" y="0"/>
            <a:ext cx="9158125" cy="5149862"/>
            <a:chOff x="-175" y="0"/>
            <a:chExt cx="9158125" cy="5149862"/>
          </a:xfrm>
        </p:grpSpPr>
        <p:sp>
          <p:nvSpPr>
            <p:cNvPr id="192" name="Google Shape;192;p4"/>
            <p:cNvSpPr/>
            <p:nvPr/>
          </p:nvSpPr>
          <p:spPr>
            <a:xfrm>
              <a:off x="0" y="0"/>
              <a:ext cx="7845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3" name="Google Shape;193;p4"/>
            <p:cNvGrpSpPr/>
            <p:nvPr/>
          </p:nvGrpSpPr>
          <p:grpSpPr>
            <a:xfrm>
              <a:off x="-175" y="664293"/>
              <a:ext cx="318794" cy="653721"/>
              <a:chOff x="5385375" y="498300"/>
              <a:chExt cx="802200" cy="556500"/>
            </a:xfrm>
          </p:grpSpPr>
          <p:sp>
            <p:nvSpPr>
              <p:cNvPr id="194" name="Google Shape;194;p4"/>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4"/>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4"/>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7" name="Google Shape;197;p4"/>
            <p:cNvSpPr/>
            <p:nvPr/>
          </p:nvSpPr>
          <p:spPr>
            <a:xfrm>
              <a:off x="666125" y="660475"/>
              <a:ext cx="666300" cy="66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4"/>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9" name="Google Shape;199;p4"/>
            <p:cNvGrpSpPr/>
            <p:nvPr/>
          </p:nvGrpSpPr>
          <p:grpSpPr>
            <a:xfrm>
              <a:off x="8994728" y="670955"/>
              <a:ext cx="149289" cy="653721"/>
              <a:chOff x="5385375" y="498300"/>
              <a:chExt cx="802200" cy="556500"/>
            </a:xfrm>
          </p:grpSpPr>
          <p:sp>
            <p:nvSpPr>
              <p:cNvPr id="200" name="Google Shape;200;p4"/>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4"/>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4"/>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4"/>
            <p:cNvGrpSpPr/>
            <p:nvPr/>
          </p:nvGrpSpPr>
          <p:grpSpPr>
            <a:xfrm>
              <a:off x="7508545" y="3014000"/>
              <a:ext cx="666403" cy="1475799"/>
              <a:chOff x="7508545" y="664625"/>
              <a:chExt cx="666403" cy="1475799"/>
            </a:xfrm>
          </p:grpSpPr>
          <p:sp>
            <p:nvSpPr>
              <p:cNvPr id="204" name="Google Shape;204;p4"/>
              <p:cNvSpPr/>
              <p:nvPr/>
            </p:nvSpPr>
            <p:spPr>
              <a:xfrm>
                <a:off x="7508545"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4"/>
              <p:cNvSpPr/>
              <p:nvPr/>
            </p:nvSpPr>
            <p:spPr>
              <a:xfrm>
                <a:off x="7710872"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4"/>
              <p:cNvSpPr/>
              <p:nvPr/>
            </p:nvSpPr>
            <p:spPr>
              <a:xfrm>
                <a:off x="7913198"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4"/>
              <p:cNvSpPr/>
              <p:nvPr/>
            </p:nvSpPr>
            <p:spPr>
              <a:xfrm>
                <a:off x="7508545"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4"/>
              <p:cNvSpPr/>
              <p:nvPr/>
            </p:nvSpPr>
            <p:spPr>
              <a:xfrm>
                <a:off x="7710872"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4"/>
              <p:cNvSpPr/>
              <p:nvPr/>
            </p:nvSpPr>
            <p:spPr>
              <a:xfrm>
                <a:off x="7913198"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4"/>
              <p:cNvSpPr/>
              <p:nvPr/>
            </p:nvSpPr>
            <p:spPr>
              <a:xfrm>
                <a:off x="7508545"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4"/>
              <p:cNvSpPr/>
              <p:nvPr/>
            </p:nvSpPr>
            <p:spPr>
              <a:xfrm>
                <a:off x="7710872"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4"/>
              <p:cNvSpPr/>
              <p:nvPr/>
            </p:nvSpPr>
            <p:spPr>
              <a:xfrm>
                <a:off x="7913198"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4"/>
              <p:cNvSpPr/>
              <p:nvPr/>
            </p:nvSpPr>
            <p:spPr>
              <a:xfrm>
                <a:off x="7508545"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4"/>
              <p:cNvSpPr/>
              <p:nvPr/>
            </p:nvSpPr>
            <p:spPr>
              <a:xfrm>
                <a:off x="7710872"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4"/>
              <p:cNvSpPr/>
              <p:nvPr/>
            </p:nvSpPr>
            <p:spPr>
              <a:xfrm>
                <a:off x="7913198"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4"/>
              <p:cNvSpPr/>
              <p:nvPr/>
            </p:nvSpPr>
            <p:spPr>
              <a:xfrm>
                <a:off x="8115524" y="664625"/>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4"/>
              <p:cNvSpPr/>
              <p:nvPr/>
            </p:nvSpPr>
            <p:spPr>
              <a:xfrm>
                <a:off x="8115524" y="866967"/>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4"/>
              <p:cNvSpPr/>
              <p:nvPr/>
            </p:nvSpPr>
            <p:spPr>
              <a:xfrm>
                <a:off x="8115524" y="1069308"/>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4"/>
              <p:cNvSpPr/>
              <p:nvPr/>
            </p:nvSpPr>
            <p:spPr>
              <a:xfrm>
                <a:off x="8115549" y="1271649"/>
                <a:ext cx="59344" cy="593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4"/>
              <p:cNvSpPr/>
              <p:nvPr/>
            </p:nvSpPr>
            <p:spPr>
              <a:xfrm>
                <a:off x="7508545"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4"/>
              <p:cNvSpPr/>
              <p:nvPr/>
            </p:nvSpPr>
            <p:spPr>
              <a:xfrm>
                <a:off x="7710872"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4"/>
              <p:cNvSpPr/>
              <p:nvPr/>
            </p:nvSpPr>
            <p:spPr>
              <a:xfrm>
                <a:off x="7913198"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4"/>
              <p:cNvSpPr/>
              <p:nvPr/>
            </p:nvSpPr>
            <p:spPr>
              <a:xfrm>
                <a:off x="7508545"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4"/>
              <p:cNvSpPr/>
              <p:nvPr/>
            </p:nvSpPr>
            <p:spPr>
              <a:xfrm>
                <a:off x="7710872"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4"/>
              <p:cNvSpPr/>
              <p:nvPr/>
            </p:nvSpPr>
            <p:spPr>
              <a:xfrm>
                <a:off x="7913198"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4"/>
              <p:cNvSpPr/>
              <p:nvPr/>
            </p:nvSpPr>
            <p:spPr>
              <a:xfrm>
                <a:off x="7508545"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4"/>
              <p:cNvSpPr/>
              <p:nvPr/>
            </p:nvSpPr>
            <p:spPr>
              <a:xfrm>
                <a:off x="7710872"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4"/>
              <p:cNvSpPr/>
              <p:nvPr/>
            </p:nvSpPr>
            <p:spPr>
              <a:xfrm>
                <a:off x="7913198"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4"/>
              <p:cNvSpPr/>
              <p:nvPr/>
            </p:nvSpPr>
            <p:spPr>
              <a:xfrm>
                <a:off x="7508545"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4"/>
              <p:cNvSpPr/>
              <p:nvPr/>
            </p:nvSpPr>
            <p:spPr>
              <a:xfrm>
                <a:off x="7710872"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4"/>
              <p:cNvSpPr/>
              <p:nvPr/>
            </p:nvSpPr>
            <p:spPr>
              <a:xfrm>
                <a:off x="7913198"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4"/>
              <p:cNvSpPr/>
              <p:nvPr/>
            </p:nvSpPr>
            <p:spPr>
              <a:xfrm>
                <a:off x="8115524" y="1474000"/>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4"/>
              <p:cNvSpPr/>
              <p:nvPr/>
            </p:nvSpPr>
            <p:spPr>
              <a:xfrm>
                <a:off x="8115524" y="1676342"/>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4"/>
              <p:cNvSpPr/>
              <p:nvPr/>
            </p:nvSpPr>
            <p:spPr>
              <a:xfrm>
                <a:off x="8115524" y="1878683"/>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4"/>
              <p:cNvSpPr/>
              <p:nvPr/>
            </p:nvSpPr>
            <p:spPr>
              <a:xfrm>
                <a:off x="8115549" y="2081024"/>
                <a:ext cx="59400" cy="59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6" name="Google Shape;236;p4"/>
            <p:cNvGrpSpPr/>
            <p:nvPr/>
          </p:nvGrpSpPr>
          <p:grpSpPr>
            <a:xfrm>
              <a:off x="666070" y="4483438"/>
              <a:ext cx="666403" cy="666424"/>
              <a:chOff x="7996345" y="980275"/>
              <a:chExt cx="666403" cy="666424"/>
            </a:xfrm>
          </p:grpSpPr>
          <p:sp>
            <p:nvSpPr>
              <p:cNvPr id="237" name="Google Shape;237;p4"/>
              <p:cNvSpPr/>
              <p:nvPr/>
            </p:nvSpPr>
            <p:spPr>
              <a:xfrm>
                <a:off x="7996345"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4"/>
              <p:cNvSpPr/>
              <p:nvPr/>
            </p:nvSpPr>
            <p:spPr>
              <a:xfrm>
                <a:off x="8198672"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4"/>
              <p:cNvSpPr/>
              <p:nvPr/>
            </p:nvSpPr>
            <p:spPr>
              <a:xfrm>
                <a:off x="8400998"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4"/>
              <p:cNvSpPr/>
              <p:nvPr/>
            </p:nvSpPr>
            <p:spPr>
              <a:xfrm>
                <a:off x="7996345"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4"/>
              <p:cNvSpPr/>
              <p:nvPr/>
            </p:nvSpPr>
            <p:spPr>
              <a:xfrm>
                <a:off x="8198672"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4"/>
              <p:cNvSpPr/>
              <p:nvPr/>
            </p:nvSpPr>
            <p:spPr>
              <a:xfrm>
                <a:off x="8400998"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4"/>
              <p:cNvSpPr/>
              <p:nvPr/>
            </p:nvSpPr>
            <p:spPr>
              <a:xfrm>
                <a:off x="7996345"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4"/>
              <p:cNvSpPr/>
              <p:nvPr/>
            </p:nvSpPr>
            <p:spPr>
              <a:xfrm>
                <a:off x="8198672"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4"/>
              <p:cNvSpPr/>
              <p:nvPr/>
            </p:nvSpPr>
            <p:spPr>
              <a:xfrm>
                <a:off x="8400998"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4"/>
              <p:cNvSpPr/>
              <p:nvPr/>
            </p:nvSpPr>
            <p:spPr>
              <a:xfrm>
                <a:off x="7996345"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4"/>
              <p:cNvSpPr/>
              <p:nvPr/>
            </p:nvSpPr>
            <p:spPr>
              <a:xfrm>
                <a:off x="8198672"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4"/>
              <p:cNvSpPr/>
              <p:nvPr/>
            </p:nvSpPr>
            <p:spPr>
              <a:xfrm>
                <a:off x="8400998"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4"/>
              <p:cNvSpPr/>
              <p:nvPr/>
            </p:nvSpPr>
            <p:spPr>
              <a:xfrm>
                <a:off x="8603324" y="980275"/>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4"/>
              <p:cNvSpPr/>
              <p:nvPr/>
            </p:nvSpPr>
            <p:spPr>
              <a:xfrm>
                <a:off x="8603324" y="1182617"/>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4"/>
              <p:cNvSpPr/>
              <p:nvPr/>
            </p:nvSpPr>
            <p:spPr>
              <a:xfrm>
                <a:off x="8603324" y="1384958"/>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4"/>
              <p:cNvSpPr/>
              <p:nvPr/>
            </p:nvSpPr>
            <p:spPr>
              <a:xfrm>
                <a:off x="8603349" y="1587299"/>
                <a:ext cx="59400" cy="5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53" name="Google Shape;253;p4"/>
          <p:cNvSpPr txBox="1"/>
          <p:nvPr>
            <p:ph type="body" idx="1"/>
          </p:nvPr>
        </p:nvSpPr>
        <p:spPr>
          <a:xfrm>
            <a:off x="1699000" y="660475"/>
            <a:ext cx="5045400" cy="3829200"/>
          </a:xfrm>
          <a:prstGeom prst="rect">
            <a:avLst/>
          </a:prstGeom>
        </p:spPr>
        <p:txBody>
          <a:bodyPr spcFirstLastPara="1" wrap="square" lIns="0" tIns="0" rIns="0" bIns="0" anchor="t" anchorCtr="0">
            <a:noAutofit/>
          </a:bodyPr>
          <a:lstStyle>
            <a:lvl1pPr marL="457200" lvl="0" indent="-457200" rtl="0">
              <a:lnSpc>
                <a:spcPct val="100000"/>
              </a:lnSpc>
              <a:spcBef>
                <a:spcPts val="600"/>
              </a:spcBef>
              <a:spcAft>
                <a:spcPts val="0"/>
              </a:spcAft>
              <a:buClr>
                <a:schemeClr val="lt1"/>
              </a:buClr>
              <a:buSzPts val="3600"/>
              <a:buFont typeface="Barlow SemiBold"/>
              <a:buChar char="▪"/>
              <a:defRPr sz="3600">
                <a:latin typeface="Barlow SemiBold"/>
                <a:ea typeface="Barlow SemiBold"/>
                <a:cs typeface="Barlow SemiBold"/>
                <a:sym typeface="Barlow SemiBold"/>
              </a:defRPr>
            </a:lvl1pPr>
            <a:lvl2pPr marL="914400" lvl="1" indent="-457200" rtl="0">
              <a:lnSpc>
                <a:spcPct val="100000"/>
              </a:lnSpc>
              <a:spcBef>
                <a:spcPts val="0"/>
              </a:spcBef>
              <a:spcAft>
                <a:spcPts val="0"/>
              </a:spcAft>
              <a:buClr>
                <a:schemeClr val="lt1"/>
              </a:buClr>
              <a:buSzPts val="3600"/>
              <a:buFont typeface="Barlow SemiBold"/>
              <a:buChar char="▫"/>
              <a:defRPr sz="3600">
                <a:latin typeface="Barlow SemiBold"/>
                <a:ea typeface="Barlow SemiBold"/>
                <a:cs typeface="Barlow SemiBold"/>
                <a:sym typeface="Barlow SemiBold"/>
              </a:defRPr>
            </a:lvl2pPr>
            <a:lvl3pPr marL="1371600" lvl="2"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3pPr>
            <a:lvl4pPr marL="1828800" lvl="3"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4pPr>
            <a:lvl5pPr marL="2286000" lvl="4"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5pPr>
            <a:lvl6pPr marL="2743200" lvl="5"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6pPr>
            <a:lvl7pPr marL="3200400" lvl="6"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7pPr>
            <a:lvl8pPr marL="3657600" lvl="7"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8pPr>
            <a:lvl9pPr marL="4114800" lvl="8" indent="-457200" rtl="0">
              <a:lnSpc>
                <a:spcPct val="100000"/>
              </a:lnSpc>
              <a:spcBef>
                <a:spcPts val="0"/>
              </a:spcBef>
              <a:spcAft>
                <a:spcPts val="0"/>
              </a:spcAft>
              <a:buSzPts val="3600"/>
              <a:buFont typeface="Barlow SemiBold"/>
              <a:buChar char="▫"/>
              <a:defRPr sz="3600">
                <a:latin typeface="Barlow SemiBold"/>
                <a:ea typeface="Barlow SemiBold"/>
                <a:cs typeface="Barlow SemiBold"/>
                <a:sym typeface="Barlow SemiBold"/>
              </a:defRPr>
            </a:lvl9pPr>
          </a:lstStyle>
          <a:p/>
        </p:txBody>
      </p:sp>
      <p:sp>
        <p:nvSpPr>
          <p:cNvPr id="254" name="Google Shape;254;p4"/>
          <p:cNvSpPr txBox="1"/>
          <p:nvPr/>
        </p:nvSpPr>
        <p:spPr>
          <a:xfrm>
            <a:off x="666125" y="574543"/>
            <a:ext cx="666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lt1"/>
                </a:solidFill>
              </a:rPr>
              <a:t>“</a:t>
            </a:r>
            <a:endParaRPr sz="9600">
              <a:solidFill>
                <a:schemeClr val="lt1"/>
              </a:solidFill>
            </a:endParaRPr>
          </a:p>
        </p:txBody>
      </p:sp>
      <p:sp>
        <p:nvSpPr>
          <p:cNvPr id="255" name="Google Shape;255;p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256" name="Shape 256"/>
        <p:cNvGrpSpPr/>
        <p:nvPr/>
      </p:nvGrpSpPr>
      <p:grpSpPr>
        <a:xfrm>
          <a:off x="0" y="0"/>
          <a:ext cx="0" cy="0"/>
          <a:chOff x="0" y="0"/>
          <a:chExt cx="0" cy="0"/>
        </a:xfrm>
      </p:grpSpPr>
      <p:grpSp>
        <p:nvGrpSpPr>
          <p:cNvPr id="257" name="Google Shape;257;p5"/>
          <p:cNvGrpSpPr/>
          <p:nvPr/>
        </p:nvGrpSpPr>
        <p:grpSpPr>
          <a:xfrm>
            <a:off x="-207" y="0"/>
            <a:ext cx="9158157" cy="5149835"/>
            <a:chOff x="-207" y="0"/>
            <a:chExt cx="9158157" cy="5149835"/>
          </a:xfrm>
        </p:grpSpPr>
        <p:sp>
          <p:nvSpPr>
            <p:cNvPr id="258" name="Google Shape;258;p5"/>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5"/>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5"/>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 name="Google Shape;261;p5"/>
            <p:cNvGrpSpPr/>
            <p:nvPr/>
          </p:nvGrpSpPr>
          <p:grpSpPr>
            <a:xfrm>
              <a:off x="-207" y="664293"/>
              <a:ext cx="155867" cy="653721"/>
              <a:chOff x="5385375" y="498300"/>
              <a:chExt cx="802200" cy="556500"/>
            </a:xfrm>
          </p:grpSpPr>
          <p:sp>
            <p:nvSpPr>
              <p:cNvPr id="262" name="Google Shape;262;p5"/>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5"/>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5"/>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 name="Google Shape;265;p5"/>
            <p:cNvGrpSpPr/>
            <p:nvPr/>
          </p:nvGrpSpPr>
          <p:grpSpPr>
            <a:xfrm>
              <a:off x="322384" y="4483463"/>
              <a:ext cx="666347" cy="666373"/>
              <a:chOff x="7134700" y="414375"/>
              <a:chExt cx="501919" cy="501900"/>
            </a:xfrm>
          </p:grpSpPr>
          <p:sp>
            <p:nvSpPr>
              <p:cNvPr id="266" name="Google Shape;266;p5"/>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5"/>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5"/>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5"/>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5"/>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5"/>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5"/>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5"/>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5"/>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5"/>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5"/>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5"/>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5"/>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5"/>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5"/>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5"/>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2" name="Google Shape;282;p5"/>
            <p:cNvGrpSpPr/>
            <p:nvPr/>
          </p:nvGrpSpPr>
          <p:grpSpPr>
            <a:xfrm>
              <a:off x="8832384" y="670955"/>
              <a:ext cx="311815" cy="653721"/>
              <a:chOff x="5385375" y="498300"/>
              <a:chExt cx="802200" cy="556500"/>
            </a:xfrm>
          </p:grpSpPr>
          <p:sp>
            <p:nvSpPr>
              <p:cNvPr id="283" name="Google Shape;283;p5"/>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5"/>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5"/>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86" name="Google Shape;286;p5"/>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7" name="Google Shape;287;p5"/>
          <p:cNvSpPr txBox="1"/>
          <p:nvPr>
            <p:ph type="body" idx="1"/>
          </p:nvPr>
        </p:nvSpPr>
        <p:spPr>
          <a:xfrm>
            <a:off x="1199775" y="1599700"/>
            <a:ext cx="66507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288" name="Google Shape;288;p5"/>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289" name="Shape 289"/>
        <p:cNvGrpSpPr/>
        <p:nvPr/>
      </p:nvGrpSpPr>
      <p:grpSpPr>
        <a:xfrm>
          <a:off x="0" y="0"/>
          <a:ext cx="0" cy="0"/>
          <a:chOff x="0" y="0"/>
          <a:chExt cx="0" cy="0"/>
        </a:xfrm>
      </p:grpSpPr>
      <p:sp>
        <p:nvSpPr>
          <p:cNvPr id="290" name="Google Shape;290;p6"/>
          <p:cNvSpPr/>
          <p:nvPr/>
        </p:nvSpPr>
        <p:spPr>
          <a:xfrm>
            <a:off x="6100358" y="13"/>
            <a:ext cx="30504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6"/>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6"/>
          <p:cNvSpPr/>
          <p:nvPr/>
        </p:nvSpPr>
        <p:spPr>
          <a:xfrm>
            <a:off x="322375" y="646500"/>
            <a:ext cx="44706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3" name="Google Shape;293;p6"/>
          <p:cNvGrpSpPr/>
          <p:nvPr/>
        </p:nvGrpSpPr>
        <p:grpSpPr>
          <a:xfrm>
            <a:off x="-207" y="646493"/>
            <a:ext cx="155867" cy="653721"/>
            <a:chOff x="5385375" y="498300"/>
            <a:chExt cx="802200" cy="556500"/>
          </a:xfrm>
        </p:grpSpPr>
        <p:sp>
          <p:nvSpPr>
            <p:cNvPr id="294" name="Google Shape;294;p6"/>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6"/>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6"/>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 name="Google Shape;297;p6"/>
          <p:cNvGrpSpPr/>
          <p:nvPr/>
        </p:nvGrpSpPr>
        <p:grpSpPr>
          <a:xfrm>
            <a:off x="5434002" y="4483463"/>
            <a:ext cx="666347" cy="666373"/>
            <a:chOff x="7134700" y="414375"/>
            <a:chExt cx="501919" cy="501900"/>
          </a:xfrm>
        </p:grpSpPr>
        <p:sp>
          <p:nvSpPr>
            <p:cNvPr id="298" name="Google Shape;298;p6"/>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6"/>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6"/>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6"/>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6"/>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6"/>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6"/>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6"/>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6"/>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6"/>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6"/>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6"/>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6"/>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6"/>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6"/>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6"/>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 name="Google Shape;314;p6"/>
          <p:cNvGrpSpPr/>
          <p:nvPr/>
        </p:nvGrpSpPr>
        <p:grpSpPr>
          <a:xfrm rot="-5400000">
            <a:off x="8018100" y="-167410"/>
            <a:ext cx="318554" cy="653721"/>
            <a:chOff x="5385375" y="498300"/>
            <a:chExt cx="802200" cy="556500"/>
          </a:xfrm>
        </p:grpSpPr>
        <p:sp>
          <p:nvSpPr>
            <p:cNvPr id="315" name="Google Shape;315;p6"/>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6"/>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6"/>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8" name="Google Shape;318;p6"/>
          <p:cNvSpPr txBox="1"/>
          <p:nvPr>
            <p:ph type="title"/>
          </p:nvPr>
        </p:nvSpPr>
        <p:spPr>
          <a:xfrm>
            <a:off x="508700" y="646500"/>
            <a:ext cx="4284300" cy="6537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600"/>
              <a:buNone/>
              <a:defRPr/>
            </a:lvl1pPr>
            <a:lvl2pPr lvl="1" rtl="0">
              <a:lnSpc>
                <a:spcPct val="80000"/>
              </a:lnSpc>
              <a:spcBef>
                <a:spcPts val="0"/>
              </a:spcBef>
              <a:spcAft>
                <a:spcPts val="0"/>
              </a:spcAft>
              <a:buSzPts val="2400"/>
              <a:buNone/>
              <a:defRPr sz="2400"/>
            </a:lvl2pPr>
            <a:lvl3pPr lvl="2" rtl="0">
              <a:lnSpc>
                <a:spcPct val="80000"/>
              </a:lnSpc>
              <a:spcBef>
                <a:spcPts val="0"/>
              </a:spcBef>
              <a:spcAft>
                <a:spcPts val="0"/>
              </a:spcAft>
              <a:buSzPts val="2400"/>
              <a:buNone/>
              <a:defRPr sz="2400"/>
            </a:lvl3pPr>
            <a:lvl4pPr lvl="3" rtl="0">
              <a:lnSpc>
                <a:spcPct val="80000"/>
              </a:lnSpc>
              <a:spcBef>
                <a:spcPts val="0"/>
              </a:spcBef>
              <a:spcAft>
                <a:spcPts val="0"/>
              </a:spcAft>
              <a:buSzPts val="2400"/>
              <a:buNone/>
              <a:defRPr sz="2400"/>
            </a:lvl4pPr>
            <a:lvl5pPr lvl="4" rtl="0">
              <a:lnSpc>
                <a:spcPct val="80000"/>
              </a:lnSpc>
              <a:spcBef>
                <a:spcPts val="0"/>
              </a:spcBef>
              <a:spcAft>
                <a:spcPts val="0"/>
              </a:spcAft>
              <a:buSzPts val="2400"/>
              <a:buNone/>
              <a:defRPr sz="2400"/>
            </a:lvl5pPr>
            <a:lvl6pPr lvl="5" rtl="0">
              <a:lnSpc>
                <a:spcPct val="80000"/>
              </a:lnSpc>
              <a:spcBef>
                <a:spcPts val="0"/>
              </a:spcBef>
              <a:spcAft>
                <a:spcPts val="0"/>
              </a:spcAft>
              <a:buSzPts val="2400"/>
              <a:buNone/>
              <a:defRPr sz="2400"/>
            </a:lvl6pPr>
            <a:lvl7pPr lvl="6" rtl="0">
              <a:lnSpc>
                <a:spcPct val="80000"/>
              </a:lnSpc>
              <a:spcBef>
                <a:spcPts val="0"/>
              </a:spcBef>
              <a:spcAft>
                <a:spcPts val="0"/>
              </a:spcAft>
              <a:buSzPts val="2400"/>
              <a:buNone/>
              <a:defRPr sz="2400"/>
            </a:lvl7pPr>
            <a:lvl8pPr lvl="7" rtl="0">
              <a:lnSpc>
                <a:spcPct val="80000"/>
              </a:lnSpc>
              <a:spcBef>
                <a:spcPts val="0"/>
              </a:spcBef>
              <a:spcAft>
                <a:spcPts val="0"/>
              </a:spcAft>
              <a:buSzPts val="2400"/>
              <a:buNone/>
              <a:defRPr sz="2400"/>
            </a:lvl8pPr>
            <a:lvl9pPr lvl="8" rtl="0">
              <a:lnSpc>
                <a:spcPct val="80000"/>
              </a:lnSpc>
              <a:spcBef>
                <a:spcPts val="0"/>
              </a:spcBef>
              <a:spcAft>
                <a:spcPts val="0"/>
              </a:spcAft>
              <a:buSzPts val="2400"/>
              <a:buNone/>
              <a:defRPr sz="2400"/>
            </a:lvl9pPr>
          </a:lstStyle>
          <a:p/>
        </p:txBody>
      </p:sp>
      <p:sp>
        <p:nvSpPr>
          <p:cNvPr id="319" name="Google Shape;319;p6"/>
          <p:cNvSpPr txBox="1"/>
          <p:nvPr>
            <p:ph type="body" idx="1"/>
          </p:nvPr>
        </p:nvSpPr>
        <p:spPr>
          <a:xfrm>
            <a:off x="508700" y="1599700"/>
            <a:ext cx="4284300" cy="28860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p:txBody>
      </p:sp>
      <p:sp>
        <p:nvSpPr>
          <p:cNvPr id="320" name="Google Shape;320;p6"/>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321" name="Shape 321"/>
        <p:cNvGrpSpPr/>
        <p:nvPr/>
      </p:nvGrpSpPr>
      <p:grpSpPr>
        <a:xfrm>
          <a:off x="0" y="0"/>
          <a:ext cx="0" cy="0"/>
          <a:chOff x="0" y="0"/>
          <a:chExt cx="0" cy="0"/>
        </a:xfrm>
      </p:grpSpPr>
      <p:grpSp>
        <p:nvGrpSpPr>
          <p:cNvPr id="322" name="Google Shape;322;p7"/>
          <p:cNvGrpSpPr/>
          <p:nvPr/>
        </p:nvGrpSpPr>
        <p:grpSpPr>
          <a:xfrm>
            <a:off x="-207" y="0"/>
            <a:ext cx="9158157" cy="5149835"/>
            <a:chOff x="-207" y="0"/>
            <a:chExt cx="9158157" cy="5149835"/>
          </a:xfrm>
        </p:grpSpPr>
        <p:sp>
          <p:nvSpPr>
            <p:cNvPr id="323" name="Google Shape;323;p7"/>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7"/>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7"/>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 name="Google Shape;326;p7"/>
            <p:cNvGrpSpPr/>
            <p:nvPr/>
          </p:nvGrpSpPr>
          <p:grpSpPr>
            <a:xfrm>
              <a:off x="-207" y="664293"/>
              <a:ext cx="155867" cy="653721"/>
              <a:chOff x="5385375" y="498300"/>
              <a:chExt cx="802200" cy="556500"/>
            </a:xfrm>
          </p:grpSpPr>
          <p:sp>
            <p:nvSpPr>
              <p:cNvPr id="327" name="Google Shape;327;p7"/>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7"/>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7"/>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7"/>
            <p:cNvGrpSpPr/>
            <p:nvPr/>
          </p:nvGrpSpPr>
          <p:grpSpPr>
            <a:xfrm>
              <a:off x="322384" y="4483463"/>
              <a:ext cx="666347" cy="666373"/>
              <a:chOff x="7134700" y="414375"/>
              <a:chExt cx="501919" cy="501900"/>
            </a:xfrm>
          </p:grpSpPr>
          <p:sp>
            <p:nvSpPr>
              <p:cNvPr id="331" name="Google Shape;331;p7"/>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7"/>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7"/>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7"/>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7"/>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7"/>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7"/>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7"/>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7"/>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7"/>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7"/>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7"/>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7"/>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7"/>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7"/>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7"/>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 name="Google Shape;347;p7"/>
            <p:cNvGrpSpPr/>
            <p:nvPr/>
          </p:nvGrpSpPr>
          <p:grpSpPr>
            <a:xfrm>
              <a:off x="8832384" y="670955"/>
              <a:ext cx="311815" cy="653721"/>
              <a:chOff x="5385375" y="498300"/>
              <a:chExt cx="802200" cy="556500"/>
            </a:xfrm>
          </p:grpSpPr>
          <p:sp>
            <p:nvSpPr>
              <p:cNvPr id="348" name="Google Shape;348;p7"/>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7"/>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7"/>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1" name="Google Shape;351;p7"/>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52" name="Google Shape;352;p7"/>
          <p:cNvSpPr txBox="1"/>
          <p:nvPr>
            <p:ph type="body" idx="1"/>
          </p:nvPr>
        </p:nvSpPr>
        <p:spPr>
          <a:xfrm>
            <a:off x="1172650"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53" name="Google Shape;353;p7"/>
          <p:cNvSpPr txBox="1"/>
          <p:nvPr>
            <p:ph type="body" idx="2"/>
          </p:nvPr>
        </p:nvSpPr>
        <p:spPr>
          <a:xfrm>
            <a:off x="5056888" y="1599700"/>
            <a:ext cx="3447300" cy="28902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p:txBody>
      </p:sp>
      <p:sp>
        <p:nvSpPr>
          <p:cNvPr id="354" name="Google Shape;354;p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355" name="Shape 355"/>
        <p:cNvGrpSpPr/>
        <p:nvPr/>
      </p:nvGrpSpPr>
      <p:grpSpPr>
        <a:xfrm>
          <a:off x="0" y="0"/>
          <a:ext cx="0" cy="0"/>
          <a:chOff x="0" y="0"/>
          <a:chExt cx="0" cy="0"/>
        </a:xfrm>
      </p:grpSpPr>
      <p:grpSp>
        <p:nvGrpSpPr>
          <p:cNvPr id="356" name="Google Shape;356;p8"/>
          <p:cNvGrpSpPr/>
          <p:nvPr/>
        </p:nvGrpSpPr>
        <p:grpSpPr>
          <a:xfrm>
            <a:off x="-207" y="0"/>
            <a:ext cx="9158157" cy="5149835"/>
            <a:chOff x="-207" y="0"/>
            <a:chExt cx="9158157" cy="5149835"/>
          </a:xfrm>
        </p:grpSpPr>
        <p:sp>
          <p:nvSpPr>
            <p:cNvPr id="357" name="Google Shape;357;p8"/>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8"/>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8"/>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0" name="Google Shape;360;p8"/>
            <p:cNvGrpSpPr/>
            <p:nvPr/>
          </p:nvGrpSpPr>
          <p:grpSpPr>
            <a:xfrm>
              <a:off x="-207" y="664293"/>
              <a:ext cx="155867" cy="653721"/>
              <a:chOff x="5385375" y="498300"/>
              <a:chExt cx="802200" cy="556500"/>
            </a:xfrm>
          </p:grpSpPr>
          <p:sp>
            <p:nvSpPr>
              <p:cNvPr id="361" name="Google Shape;361;p8"/>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8"/>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8"/>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4" name="Google Shape;364;p8"/>
            <p:cNvGrpSpPr/>
            <p:nvPr/>
          </p:nvGrpSpPr>
          <p:grpSpPr>
            <a:xfrm>
              <a:off x="322384" y="4483463"/>
              <a:ext cx="666347" cy="666373"/>
              <a:chOff x="7134700" y="414375"/>
              <a:chExt cx="501919" cy="501900"/>
            </a:xfrm>
          </p:grpSpPr>
          <p:sp>
            <p:nvSpPr>
              <p:cNvPr id="365" name="Google Shape;365;p8"/>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8"/>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8"/>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8"/>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8"/>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8"/>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8"/>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8"/>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8"/>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8"/>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8"/>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8"/>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8"/>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8"/>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8"/>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8"/>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 name="Google Shape;381;p8"/>
            <p:cNvGrpSpPr/>
            <p:nvPr/>
          </p:nvGrpSpPr>
          <p:grpSpPr>
            <a:xfrm>
              <a:off x="8832384" y="670955"/>
              <a:ext cx="311815" cy="653721"/>
              <a:chOff x="5385375" y="498300"/>
              <a:chExt cx="802200" cy="556500"/>
            </a:xfrm>
          </p:grpSpPr>
          <p:sp>
            <p:nvSpPr>
              <p:cNvPr id="382" name="Google Shape;382;p8"/>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8"/>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8"/>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85" name="Google Shape;385;p8"/>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6" name="Google Shape;386;p8"/>
          <p:cNvSpPr txBox="1"/>
          <p:nvPr>
            <p:ph type="body" idx="1"/>
          </p:nvPr>
        </p:nvSpPr>
        <p:spPr>
          <a:xfrm>
            <a:off x="1165875"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7" name="Google Shape;387;p8"/>
          <p:cNvSpPr txBox="1"/>
          <p:nvPr>
            <p:ph type="body" idx="2"/>
          </p:nvPr>
        </p:nvSpPr>
        <p:spPr>
          <a:xfrm>
            <a:off x="3706438"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8" name="Google Shape;388;p8"/>
          <p:cNvSpPr txBox="1"/>
          <p:nvPr>
            <p:ph type="body" idx="3"/>
          </p:nvPr>
        </p:nvSpPr>
        <p:spPr>
          <a:xfrm>
            <a:off x="6247001" y="1599700"/>
            <a:ext cx="2257200" cy="2890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p:txBody>
      </p:sp>
      <p:sp>
        <p:nvSpPr>
          <p:cNvPr id="389" name="Google Shape;389;p8"/>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90" name="Shape 390"/>
        <p:cNvGrpSpPr/>
        <p:nvPr/>
      </p:nvGrpSpPr>
      <p:grpSpPr>
        <a:xfrm>
          <a:off x="0" y="0"/>
          <a:ext cx="0" cy="0"/>
          <a:chOff x="0" y="0"/>
          <a:chExt cx="0" cy="0"/>
        </a:xfrm>
      </p:grpSpPr>
      <p:grpSp>
        <p:nvGrpSpPr>
          <p:cNvPr id="391" name="Google Shape;391;p9"/>
          <p:cNvGrpSpPr/>
          <p:nvPr/>
        </p:nvGrpSpPr>
        <p:grpSpPr>
          <a:xfrm>
            <a:off x="-207" y="0"/>
            <a:ext cx="9158157" cy="5149835"/>
            <a:chOff x="-207" y="0"/>
            <a:chExt cx="9158157" cy="5149835"/>
          </a:xfrm>
        </p:grpSpPr>
        <p:sp>
          <p:nvSpPr>
            <p:cNvPr id="392" name="Google Shape;392;p9"/>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9"/>
            <p:cNvSpPr/>
            <p:nvPr/>
          </p:nvSpPr>
          <p:spPr>
            <a:xfrm>
              <a:off x="0" y="0"/>
              <a:ext cx="653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9"/>
            <p:cNvSpPr/>
            <p:nvPr/>
          </p:nvSpPr>
          <p:spPr>
            <a:xfrm>
              <a:off x="322375" y="664300"/>
              <a:ext cx="81819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5" name="Google Shape;395;p9"/>
            <p:cNvGrpSpPr/>
            <p:nvPr/>
          </p:nvGrpSpPr>
          <p:grpSpPr>
            <a:xfrm>
              <a:off x="-207" y="664293"/>
              <a:ext cx="155867" cy="653721"/>
              <a:chOff x="5385375" y="498300"/>
              <a:chExt cx="802200" cy="556500"/>
            </a:xfrm>
          </p:grpSpPr>
          <p:sp>
            <p:nvSpPr>
              <p:cNvPr id="396" name="Google Shape;396;p9"/>
              <p:cNvSpPr/>
              <p:nvPr/>
            </p:nvSpPr>
            <p:spPr>
              <a:xfrm>
                <a:off x="5385375" y="4983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9"/>
              <p:cNvSpPr/>
              <p:nvPr/>
            </p:nvSpPr>
            <p:spPr>
              <a:xfrm>
                <a:off x="5385375" y="7269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9"/>
              <p:cNvSpPr/>
              <p:nvPr/>
            </p:nvSpPr>
            <p:spPr>
              <a:xfrm>
                <a:off x="5385375" y="955500"/>
                <a:ext cx="802200" cy="9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9"/>
            <p:cNvGrpSpPr/>
            <p:nvPr/>
          </p:nvGrpSpPr>
          <p:grpSpPr>
            <a:xfrm>
              <a:off x="322384" y="4483463"/>
              <a:ext cx="666347" cy="666373"/>
              <a:chOff x="7134700" y="414375"/>
              <a:chExt cx="501919" cy="501900"/>
            </a:xfrm>
          </p:grpSpPr>
          <p:sp>
            <p:nvSpPr>
              <p:cNvPr id="400" name="Google Shape;400;p9"/>
              <p:cNvSpPr/>
              <p:nvPr/>
            </p:nvSpPr>
            <p:spPr>
              <a:xfrm>
                <a:off x="71347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9"/>
              <p:cNvSpPr/>
              <p:nvPr/>
            </p:nvSpPr>
            <p:spPr>
              <a:xfrm>
                <a:off x="72871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9"/>
              <p:cNvSpPr/>
              <p:nvPr/>
            </p:nvSpPr>
            <p:spPr>
              <a:xfrm>
                <a:off x="74395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9"/>
              <p:cNvSpPr/>
              <p:nvPr/>
            </p:nvSpPr>
            <p:spPr>
              <a:xfrm>
                <a:off x="71347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9"/>
              <p:cNvSpPr/>
              <p:nvPr/>
            </p:nvSpPr>
            <p:spPr>
              <a:xfrm>
                <a:off x="72871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9"/>
              <p:cNvSpPr/>
              <p:nvPr/>
            </p:nvSpPr>
            <p:spPr>
              <a:xfrm>
                <a:off x="74395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9"/>
              <p:cNvSpPr/>
              <p:nvPr/>
            </p:nvSpPr>
            <p:spPr>
              <a:xfrm>
                <a:off x="71347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9"/>
              <p:cNvSpPr/>
              <p:nvPr/>
            </p:nvSpPr>
            <p:spPr>
              <a:xfrm>
                <a:off x="72871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9"/>
              <p:cNvSpPr/>
              <p:nvPr/>
            </p:nvSpPr>
            <p:spPr>
              <a:xfrm>
                <a:off x="74395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9"/>
              <p:cNvSpPr/>
              <p:nvPr/>
            </p:nvSpPr>
            <p:spPr>
              <a:xfrm>
                <a:off x="71347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9"/>
              <p:cNvSpPr/>
              <p:nvPr/>
            </p:nvSpPr>
            <p:spPr>
              <a:xfrm>
                <a:off x="72871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9"/>
              <p:cNvSpPr/>
              <p:nvPr/>
            </p:nvSpPr>
            <p:spPr>
              <a:xfrm>
                <a:off x="7439500"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9"/>
              <p:cNvSpPr/>
              <p:nvPr/>
            </p:nvSpPr>
            <p:spPr>
              <a:xfrm>
                <a:off x="7591900" y="4143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9"/>
              <p:cNvSpPr/>
              <p:nvPr/>
            </p:nvSpPr>
            <p:spPr>
              <a:xfrm>
                <a:off x="7591900" y="5667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9"/>
              <p:cNvSpPr/>
              <p:nvPr/>
            </p:nvSpPr>
            <p:spPr>
              <a:xfrm>
                <a:off x="7591900" y="7191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9"/>
              <p:cNvSpPr/>
              <p:nvPr/>
            </p:nvSpPr>
            <p:spPr>
              <a:xfrm>
                <a:off x="7591919" y="871575"/>
                <a:ext cx="44700" cy="4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6" name="Google Shape;416;p9"/>
            <p:cNvGrpSpPr/>
            <p:nvPr/>
          </p:nvGrpSpPr>
          <p:grpSpPr>
            <a:xfrm>
              <a:off x="8832384" y="670955"/>
              <a:ext cx="311815" cy="653721"/>
              <a:chOff x="5385375" y="498300"/>
              <a:chExt cx="802200" cy="556500"/>
            </a:xfrm>
          </p:grpSpPr>
          <p:sp>
            <p:nvSpPr>
              <p:cNvPr id="417" name="Google Shape;417;p9"/>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9"/>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9"/>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20" name="Google Shape;420;p9"/>
          <p:cNvSpPr txBox="1"/>
          <p:nvPr>
            <p:ph type="title"/>
          </p:nvPr>
        </p:nvSpPr>
        <p:spPr>
          <a:xfrm>
            <a:off x="661100" y="664300"/>
            <a:ext cx="7843200" cy="6537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21" name="Google Shape;421;p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2" name="Shape 422"/>
        <p:cNvGrpSpPr/>
        <p:nvPr/>
      </p:nvGrpSpPr>
      <p:grpSpPr>
        <a:xfrm>
          <a:off x="0" y="0"/>
          <a:ext cx="0" cy="0"/>
          <a:chOff x="0" y="0"/>
          <a:chExt cx="0" cy="0"/>
        </a:xfrm>
      </p:grpSpPr>
      <p:sp>
        <p:nvSpPr>
          <p:cNvPr id="423" name="Google Shape;423;p10"/>
          <p:cNvSpPr/>
          <p:nvPr/>
        </p:nvSpPr>
        <p:spPr>
          <a:xfrm>
            <a:off x="8504250" y="4489800"/>
            <a:ext cx="653700" cy="65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0"/>
          <p:cNvSpPr/>
          <p:nvPr/>
        </p:nvSpPr>
        <p:spPr>
          <a:xfrm>
            <a:off x="0" y="0"/>
            <a:ext cx="653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0"/>
          <p:cNvSpPr/>
          <p:nvPr/>
        </p:nvSpPr>
        <p:spPr>
          <a:xfrm>
            <a:off x="322375" y="4489799"/>
            <a:ext cx="7524000" cy="331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 name="Google Shape;426;p10"/>
          <p:cNvGrpSpPr/>
          <p:nvPr/>
        </p:nvGrpSpPr>
        <p:grpSpPr>
          <a:xfrm>
            <a:off x="-207" y="664293"/>
            <a:ext cx="155867" cy="653721"/>
            <a:chOff x="5385375" y="498300"/>
            <a:chExt cx="802200" cy="556500"/>
          </a:xfrm>
        </p:grpSpPr>
        <p:sp>
          <p:nvSpPr>
            <p:cNvPr id="427" name="Google Shape;427;p10"/>
            <p:cNvSpPr/>
            <p:nvPr/>
          </p:nvSpPr>
          <p:spPr>
            <a:xfrm>
              <a:off x="5385375" y="4983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0"/>
            <p:cNvSpPr/>
            <p:nvPr/>
          </p:nvSpPr>
          <p:spPr>
            <a:xfrm>
              <a:off x="5385375" y="7269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0"/>
            <p:cNvSpPr/>
            <p:nvPr/>
          </p:nvSpPr>
          <p:spPr>
            <a:xfrm>
              <a:off x="5385375" y="955500"/>
              <a:ext cx="802200" cy="9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0" name="Google Shape;430;p10"/>
          <p:cNvGrpSpPr/>
          <p:nvPr/>
        </p:nvGrpSpPr>
        <p:grpSpPr>
          <a:xfrm>
            <a:off x="322384" y="657975"/>
            <a:ext cx="666347" cy="666373"/>
            <a:chOff x="7134700" y="414375"/>
            <a:chExt cx="501919" cy="501900"/>
          </a:xfrm>
        </p:grpSpPr>
        <p:sp>
          <p:nvSpPr>
            <p:cNvPr id="431" name="Google Shape;431;p10"/>
            <p:cNvSpPr/>
            <p:nvPr/>
          </p:nvSpPr>
          <p:spPr>
            <a:xfrm>
              <a:off x="71347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0"/>
            <p:cNvSpPr/>
            <p:nvPr/>
          </p:nvSpPr>
          <p:spPr>
            <a:xfrm>
              <a:off x="72871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0"/>
            <p:cNvSpPr/>
            <p:nvPr/>
          </p:nvSpPr>
          <p:spPr>
            <a:xfrm>
              <a:off x="74395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0"/>
            <p:cNvSpPr/>
            <p:nvPr/>
          </p:nvSpPr>
          <p:spPr>
            <a:xfrm>
              <a:off x="71347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0"/>
            <p:cNvSpPr/>
            <p:nvPr/>
          </p:nvSpPr>
          <p:spPr>
            <a:xfrm>
              <a:off x="72871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0"/>
            <p:cNvSpPr/>
            <p:nvPr/>
          </p:nvSpPr>
          <p:spPr>
            <a:xfrm>
              <a:off x="74395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0"/>
            <p:cNvSpPr/>
            <p:nvPr/>
          </p:nvSpPr>
          <p:spPr>
            <a:xfrm>
              <a:off x="71347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0"/>
            <p:cNvSpPr/>
            <p:nvPr/>
          </p:nvSpPr>
          <p:spPr>
            <a:xfrm>
              <a:off x="72871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0"/>
            <p:cNvSpPr/>
            <p:nvPr/>
          </p:nvSpPr>
          <p:spPr>
            <a:xfrm>
              <a:off x="74395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0"/>
            <p:cNvSpPr/>
            <p:nvPr/>
          </p:nvSpPr>
          <p:spPr>
            <a:xfrm>
              <a:off x="71347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0"/>
            <p:cNvSpPr/>
            <p:nvPr/>
          </p:nvSpPr>
          <p:spPr>
            <a:xfrm>
              <a:off x="72871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10"/>
            <p:cNvSpPr/>
            <p:nvPr/>
          </p:nvSpPr>
          <p:spPr>
            <a:xfrm>
              <a:off x="7439500"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0"/>
            <p:cNvSpPr/>
            <p:nvPr/>
          </p:nvSpPr>
          <p:spPr>
            <a:xfrm>
              <a:off x="7591900" y="4143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0"/>
            <p:cNvSpPr/>
            <p:nvPr/>
          </p:nvSpPr>
          <p:spPr>
            <a:xfrm>
              <a:off x="7591900" y="5667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0"/>
            <p:cNvSpPr/>
            <p:nvPr/>
          </p:nvSpPr>
          <p:spPr>
            <a:xfrm>
              <a:off x="7591900" y="7191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0"/>
            <p:cNvSpPr/>
            <p:nvPr/>
          </p:nvSpPr>
          <p:spPr>
            <a:xfrm>
              <a:off x="7591919" y="871575"/>
              <a:ext cx="44700" cy="4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7" name="Google Shape;447;p10"/>
          <p:cNvGrpSpPr/>
          <p:nvPr/>
        </p:nvGrpSpPr>
        <p:grpSpPr>
          <a:xfrm>
            <a:off x="8832384" y="670955"/>
            <a:ext cx="311815" cy="653721"/>
            <a:chOff x="5385375" y="498300"/>
            <a:chExt cx="802200" cy="556500"/>
          </a:xfrm>
        </p:grpSpPr>
        <p:sp>
          <p:nvSpPr>
            <p:cNvPr id="448" name="Google Shape;448;p10"/>
            <p:cNvSpPr/>
            <p:nvPr/>
          </p:nvSpPr>
          <p:spPr>
            <a:xfrm>
              <a:off x="5385375" y="4983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0"/>
            <p:cNvSpPr/>
            <p:nvPr/>
          </p:nvSpPr>
          <p:spPr>
            <a:xfrm>
              <a:off x="5385375" y="7269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0"/>
            <p:cNvSpPr/>
            <p:nvPr/>
          </p:nvSpPr>
          <p:spPr>
            <a:xfrm>
              <a:off x="5385375" y="955500"/>
              <a:ext cx="802200" cy="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1" name="Google Shape;451;p10"/>
          <p:cNvSpPr txBox="1"/>
          <p:nvPr>
            <p:ph type="body" idx="1"/>
          </p:nvPr>
        </p:nvSpPr>
        <p:spPr>
          <a:xfrm>
            <a:off x="650725" y="4489800"/>
            <a:ext cx="7195800" cy="331200"/>
          </a:xfrm>
          <a:prstGeom prst="rect">
            <a:avLst/>
          </a:prstGeom>
        </p:spPr>
        <p:txBody>
          <a:bodyPr spcFirstLastPara="1" wrap="square" lIns="0" tIns="0" rIns="0" bIns="0" anchor="ctr" anchorCtr="0">
            <a:noAutofit/>
          </a:bodyPr>
          <a:lstStyle>
            <a:lvl1pPr marL="457200" lvl="0" indent="-228600" rtl="0">
              <a:spcBef>
                <a:spcPts val="360"/>
              </a:spcBef>
              <a:spcAft>
                <a:spcPts val="0"/>
              </a:spcAft>
              <a:buSzPts val="1400"/>
              <a:buNone/>
              <a:defRPr sz="1400"/>
            </a:lvl1pPr>
          </a:lstStyle>
          <a:p/>
        </p:txBody>
      </p:sp>
      <p:sp>
        <p:nvSpPr>
          <p:cNvPr id="452" name="Google Shape;452;p10"/>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661100" y="664300"/>
            <a:ext cx="7843200" cy="6537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2600"/>
              <a:buFont typeface="Barlow SemiBold"/>
              <a:buNone/>
              <a:defRPr sz="2600">
                <a:solidFill>
                  <a:schemeClr val="lt1"/>
                </a:solidFill>
                <a:latin typeface="Barlow SemiBold"/>
                <a:ea typeface="Barlow SemiBold"/>
                <a:cs typeface="Barlow SemiBold"/>
                <a:sym typeface="Barlow SemiBold"/>
              </a:defRPr>
            </a:lvl9pPr>
          </a:lstStyle>
          <a:p/>
        </p:txBody>
      </p:sp>
      <p:sp>
        <p:nvSpPr>
          <p:cNvPr id="7" name="Google Shape;7;p1"/>
          <p:cNvSpPr txBox="1"/>
          <p:nvPr>
            <p:ph type="body" idx="1"/>
          </p:nvPr>
        </p:nvSpPr>
        <p:spPr>
          <a:xfrm>
            <a:off x="1314800" y="1599700"/>
            <a:ext cx="7189500" cy="2886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type="sldNum" idx="12"/>
          </p:nvPr>
        </p:nvSpPr>
        <p:spPr>
          <a:xfrm>
            <a:off x="8504254" y="4489800"/>
            <a:ext cx="653700" cy="6537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Barlow Light"/>
                <a:ea typeface="Barlow Light"/>
                <a:cs typeface="Barlow Light"/>
                <a:sym typeface="Barlow Light"/>
              </a:defRPr>
            </a:lvl1pPr>
            <a:lvl2pPr lvl="1" algn="ctr" rtl="0">
              <a:buNone/>
              <a:defRPr sz="1300">
                <a:solidFill>
                  <a:schemeClr val="accent1"/>
                </a:solidFill>
                <a:latin typeface="Barlow Light"/>
                <a:ea typeface="Barlow Light"/>
                <a:cs typeface="Barlow Light"/>
                <a:sym typeface="Barlow Light"/>
              </a:defRPr>
            </a:lvl2pPr>
            <a:lvl3pPr lvl="2" algn="ctr" rtl="0">
              <a:buNone/>
              <a:defRPr sz="1300">
                <a:solidFill>
                  <a:schemeClr val="accent1"/>
                </a:solidFill>
                <a:latin typeface="Barlow Light"/>
                <a:ea typeface="Barlow Light"/>
                <a:cs typeface="Barlow Light"/>
                <a:sym typeface="Barlow Light"/>
              </a:defRPr>
            </a:lvl3pPr>
            <a:lvl4pPr lvl="3" algn="ctr" rtl="0">
              <a:buNone/>
              <a:defRPr sz="1300">
                <a:solidFill>
                  <a:schemeClr val="accent1"/>
                </a:solidFill>
                <a:latin typeface="Barlow Light"/>
                <a:ea typeface="Barlow Light"/>
                <a:cs typeface="Barlow Light"/>
                <a:sym typeface="Barlow Light"/>
              </a:defRPr>
            </a:lvl4pPr>
            <a:lvl5pPr lvl="4" algn="ctr" rtl="0">
              <a:buNone/>
              <a:defRPr sz="1300">
                <a:solidFill>
                  <a:schemeClr val="accent1"/>
                </a:solidFill>
                <a:latin typeface="Barlow Light"/>
                <a:ea typeface="Barlow Light"/>
                <a:cs typeface="Barlow Light"/>
                <a:sym typeface="Barlow Light"/>
              </a:defRPr>
            </a:lvl5pPr>
            <a:lvl6pPr lvl="5" algn="ctr" rtl="0">
              <a:buNone/>
              <a:defRPr sz="1300">
                <a:solidFill>
                  <a:schemeClr val="accent1"/>
                </a:solidFill>
                <a:latin typeface="Barlow Light"/>
                <a:ea typeface="Barlow Light"/>
                <a:cs typeface="Barlow Light"/>
                <a:sym typeface="Barlow Light"/>
              </a:defRPr>
            </a:lvl6pPr>
            <a:lvl7pPr lvl="6" algn="ctr" rtl="0">
              <a:buNone/>
              <a:defRPr sz="1300">
                <a:solidFill>
                  <a:schemeClr val="accent1"/>
                </a:solidFill>
                <a:latin typeface="Barlow Light"/>
                <a:ea typeface="Barlow Light"/>
                <a:cs typeface="Barlow Light"/>
                <a:sym typeface="Barlow Light"/>
              </a:defRPr>
            </a:lvl7pPr>
            <a:lvl8pPr lvl="7" algn="ctr" rtl="0">
              <a:buNone/>
              <a:defRPr sz="1300">
                <a:solidFill>
                  <a:schemeClr val="accent1"/>
                </a:solidFill>
                <a:latin typeface="Barlow Light"/>
                <a:ea typeface="Barlow Light"/>
                <a:cs typeface="Barlow Light"/>
                <a:sym typeface="Barlow Light"/>
              </a:defRPr>
            </a:lvl8pPr>
            <a:lvl9pPr lvl="8" algn="ctr" rtl="0">
              <a:buNone/>
              <a:defRPr sz="1300">
                <a:solidFill>
                  <a:schemeClr val="accent1"/>
                </a:solidFill>
                <a:latin typeface="Barlow Light"/>
                <a:ea typeface="Barlow Light"/>
                <a:cs typeface="Barlow Light"/>
                <a:sym typeface="Barlow Light"/>
              </a:defRPr>
            </a:lvl9pPr>
          </a:lstStyle>
          <a:p>
            <a:pPr marL="0" lvl="0" indent="0" algn="ct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8.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8.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15" name="Shape 515"/>
        <p:cNvGrpSpPr/>
        <p:nvPr/>
      </p:nvGrpSpPr>
      <p:grpSpPr>
        <a:xfrm>
          <a:off x="0" y="0"/>
          <a:ext cx="0" cy="0"/>
          <a:chOff x="0" y="0"/>
          <a:chExt cx="0" cy="0"/>
        </a:xfrm>
      </p:grpSpPr>
      <p:sp>
        <p:nvSpPr>
          <p:cNvPr id="516" name="Google Shape;516;p13"/>
          <p:cNvSpPr txBox="1"/>
          <p:nvPr>
            <p:ph type="ctrTitle"/>
          </p:nvPr>
        </p:nvSpPr>
        <p:spPr>
          <a:xfrm>
            <a:off x="685800" y="1541675"/>
            <a:ext cx="5740200" cy="2060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3400">
                <a:latin typeface="Times New Roman" panose="02020603050405020304" charset="0"/>
                <a:cs typeface="Times New Roman" panose="02020603050405020304" charset="0"/>
              </a:rPr>
              <a:t>Sistem Informasi </a:t>
            </a:r>
            <a:r>
              <a:rPr lang="en-US" altLang="en-US" sz="3400">
                <a:latin typeface="Times New Roman" panose="02020603050405020304" charset="0"/>
                <a:cs typeface="Times New Roman" panose="02020603050405020304" charset="0"/>
              </a:rPr>
              <a:t>Jasa Perbaikan HP &amp; Laptop (</a:t>
            </a:r>
            <a:r>
              <a:rPr lang="en-US" altLang="en-GB" sz="3400">
                <a:latin typeface="Times New Roman" panose="02020603050405020304" charset="0"/>
                <a:cs typeface="Times New Roman" panose="02020603050405020304" charset="0"/>
              </a:rPr>
              <a:t>RepairMe</a:t>
            </a:r>
            <a:r>
              <a:rPr lang="en-US" altLang="en-US" sz="3400">
                <a:latin typeface="Times New Roman" panose="02020603050405020304" charset="0"/>
                <a:cs typeface="Times New Roman" panose="02020603050405020304" charset="0"/>
              </a:rPr>
              <a:t>) berbasis Web dan Android</a:t>
            </a:r>
            <a:endParaRPr lang="en-US" altLang="en-US" sz="3400">
              <a:latin typeface="Times New Roman" panose="02020603050405020304" charset="0"/>
              <a:cs typeface="Times New Roman" panose="0202060305040502030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6"/>
                                        </p:tgtEl>
                                        <p:attrNameLst>
                                          <p:attrName>style.visibility</p:attrName>
                                        </p:attrNameLst>
                                      </p:cBhvr>
                                      <p:to>
                                        <p:strVal val="visible"/>
                                      </p:to>
                                    </p:set>
                                    <p:animEffect transition="in" filter="blinds(horizontal)">
                                      <p:cBhvr>
                                        <p:cTn id="7"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 grpId="0"/>
      <p:bldP spid="516"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648" name="Shape 648"/>
        <p:cNvGrpSpPr/>
        <p:nvPr/>
      </p:nvGrpSpPr>
      <p:grpSpPr>
        <a:xfrm>
          <a:off x="0" y="0"/>
          <a:ext cx="0" cy="0"/>
          <a:chOff x="0" y="0"/>
          <a:chExt cx="0" cy="0"/>
        </a:xfrm>
      </p:grpSpPr>
      <p:sp>
        <p:nvSpPr>
          <p:cNvPr id="649" name="Google Shape;649;p27"/>
          <p:cNvSpPr txBox="1"/>
          <p:nvPr>
            <p:ph type="ctrTitle" idx="4294967295"/>
          </p:nvPr>
        </p:nvSpPr>
        <p:spPr>
          <a:xfrm>
            <a:off x="1313750" y="1439840"/>
            <a:ext cx="71907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9600" b="1">
                <a:solidFill>
                  <a:schemeClr val="accent1"/>
                </a:solidFill>
                <a:latin typeface="Times New Roman" panose="02020603050405020304" charset="0"/>
                <a:cs typeface="Times New Roman" panose="02020603050405020304" charset="0"/>
              </a:rPr>
              <a:t>Fitur - Fitur</a:t>
            </a:r>
            <a:endParaRPr lang="en-US" altLang="en-GB" sz="9600" b="1">
              <a:solidFill>
                <a:schemeClr val="accent1"/>
              </a:solidFill>
              <a:latin typeface="Times New Roman" panose="02020603050405020304" charset="0"/>
              <a:cs typeface="Times New Roman" panose="02020603050405020304" charset="0"/>
            </a:endParaRPr>
          </a:p>
        </p:txBody>
      </p:sp>
      <p:sp>
        <p:nvSpPr>
          <p:cNvPr id="650" name="Google Shape;650;p27"/>
          <p:cNvSpPr txBox="1"/>
          <p:nvPr>
            <p:ph type="subTitle" idx="4294967295"/>
          </p:nvPr>
        </p:nvSpPr>
        <p:spPr>
          <a:xfrm>
            <a:off x="1313750" y="2553030"/>
            <a:ext cx="71907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sz="2800">
                <a:solidFill>
                  <a:schemeClr val="lt1"/>
                </a:solidFill>
                <a:latin typeface="Times New Roman" panose="02020603050405020304" charset="0"/>
                <a:cs typeface="Times New Roman" panose="02020603050405020304" charset="0"/>
              </a:rPr>
              <a:t>Unggulan yang ada di dalam sistem informasi RepairMe</a:t>
            </a:r>
            <a:endParaRPr lang="en-US" altLang="en-GB" sz="2800">
              <a:solidFill>
                <a:schemeClr val="lt1"/>
              </a:solidFill>
              <a:latin typeface="Times New Roman" panose="02020603050405020304" charset="0"/>
              <a:cs typeface="Times New Roman" panose="02020603050405020304" charset="0"/>
            </a:endParaRPr>
          </a:p>
        </p:txBody>
      </p:sp>
      <p:sp>
        <p:nvSpPr>
          <p:cNvPr id="651" name="Google Shape;651;p2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6985" y="230505"/>
            <a:ext cx="2722245" cy="439674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a:t>
            </a:r>
            <a:r>
              <a:rPr lang="en-US" altLang="en-US" sz="3200" b="1">
                <a:latin typeface="Times New Roman" panose="02020603050405020304" charset="0"/>
                <a:cs typeface="Times New Roman" panose="02020603050405020304" charset="0"/>
              </a:rPr>
              <a:t>erbaikan yang mendetail</a:t>
            </a:r>
            <a:endParaRPr lang="en-US" altLang="en-US" sz="3200" b="1">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US" sz="2000">
                <a:latin typeface="Times New Roman" panose="02020603050405020304" charset="0"/>
                <a:cs typeface="Times New Roman" panose="02020603050405020304" charset="0"/>
              </a:rPr>
              <a:t>Untuk pelanggan dapat melihat progress perbaikan yang sedang dikerjakan oleh mitra</a:t>
            </a:r>
            <a:endParaRPr lang="en-US" altLang="en-US" sz="2000">
              <a:latin typeface="Times New Roman" panose="02020603050405020304" charset="0"/>
              <a:cs typeface="Times New Roman" panose="02020603050405020304" charset="0"/>
            </a:endParaRPr>
          </a:p>
        </p:txBody>
      </p:sp>
      <p:pic>
        <p:nvPicPr>
          <p:cNvPr id="1" name="Picture 0" descr="IMG-20200701-WA0002"/>
          <p:cNvPicPr>
            <a:picLocks noChangeAspect="1"/>
          </p:cNvPicPr>
          <p:nvPr/>
        </p:nvPicPr>
        <p:blipFill>
          <a:blip r:embed="rId1"/>
          <a:stretch>
            <a:fillRect/>
          </a:stretch>
        </p:blipFill>
        <p:spPr>
          <a:xfrm>
            <a:off x="4437380" y="1381760"/>
            <a:ext cx="3533140" cy="2248535"/>
          </a:xfrm>
          <a:prstGeom prst="rect">
            <a:avLst/>
          </a:prstGeom>
        </p:spPr>
      </p:pic>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7293" y="230190"/>
            <a:ext cx="2499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Pilih Lokasi</a:t>
            </a:r>
            <a:endParaRPr lang="en-US" b="1">
              <a:latin typeface="Times New Roman" panose="02020603050405020304" charset="0"/>
              <a:cs typeface="Times New Roman" panose="02020603050405020304" charset="0"/>
            </a:endParaRPr>
          </a:p>
          <a:p>
            <a:pPr marL="0" lvl="0" indent="0" algn="l" rtl="0">
              <a:spcBef>
                <a:spcPts val="600"/>
              </a:spcBef>
              <a:spcAft>
                <a:spcPts val="0"/>
              </a:spcAft>
              <a:buNone/>
            </a:pPr>
            <a:r>
              <a:rPr lang="en-US" sz="2000">
                <a:latin typeface="Times New Roman" panose="02020603050405020304" charset="0"/>
                <a:cs typeface="Times New Roman" panose="02020603050405020304" charset="0"/>
              </a:rPr>
              <a:t>Anda dapat langsung memilih lokasi tempat perbaikan yang anda inginkan.</a:t>
            </a:r>
            <a:endParaRPr lang="en-US" sz="2000">
              <a:latin typeface="Times New Roman" panose="02020603050405020304" charset="0"/>
              <a:cs typeface="Times New Roman" panose="02020603050405020304" charset="0"/>
            </a:endParaRPr>
          </a:p>
        </p:txBody>
      </p:sp>
      <p:pic>
        <p:nvPicPr>
          <p:cNvPr id="1" name="Picture 0" descr="Picture2"/>
          <p:cNvPicPr>
            <a:picLocks noChangeAspect="1"/>
          </p:cNvPicPr>
          <p:nvPr/>
        </p:nvPicPr>
        <p:blipFill>
          <a:blip r:embed="rId1"/>
          <a:stretch>
            <a:fillRect/>
          </a:stretch>
        </p:blipFill>
        <p:spPr>
          <a:xfrm>
            <a:off x="4438015" y="1381125"/>
            <a:ext cx="3533140" cy="2248535"/>
          </a:xfrm>
          <a:prstGeom prst="rect">
            <a:avLst/>
          </a:prstGeom>
        </p:spPr>
      </p:pic>
    </p:spTree>
  </p:cSld>
  <p:clrMapOvr>
    <a:masterClrMapping/>
  </p:clrMapOvr>
  <p:transition>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39" name="Shape 739"/>
        <p:cNvGrpSpPr/>
        <p:nvPr/>
      </p:nvGrpSpPr>
      <p:grpSpPr>
        <a:xfrm>
          <a:off x="0" y="0"/>
          <a:ext cx="0" cy="0"/>
          <a:chOff x="0" y="0"/>
          <a:chExt cx="0" cy="0"/>
        </a:xfrm>
      </p:grpSpPr>
      <p:sp>
        <p:nvSpPr>
          <p:cNvPr id="740" name="Google Shape;740;p34"/>
          <p:cNvSpPr/>
          <p:nvPr/>
        </p:nvSpPr>
        <p:spPr>
          <a:xfrm>
            <a:off x="4438100" y="1380913"/>
            <a:ext cx="3532500" cy="224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2"/>
                </a:solidFill>
                <a:latin typeface="Barlow Light"/>
                <a:ea typeface="Barlow Light"/>
                <a:cs typeface="Barlow Light"/>
                <a:sym typeface="Barlow Light"/>
              </a:rPr>
              <a:t>Place your screenshot here</a:t>
            </a:r>
            <a:endParaRPr sz="1000">
              <a:solidFill>
                <a:schemeClr val="dk2"/>
              </a:solidFill>
              <a:latin typeface="Barlow Light"/>
              <a:ea typeface="Barlow Light"/>
              <a:cs typeface="Barlow Light"/>
              <a:sym typeface="Barlow Light"/>
            </a:endParaRPr>
          </a:p>
        </p:txBody>
      </p:sp>
      <p:sp>
        <p:nvSpPr>
          <p:cNvPr id="741" name="Google Shape;741;p3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grpSp>
        <p:nvGrpSpPr>
          <p:cNvPr id="742" name="Google Shape;742;p34"/>
          <p:cNvGrpSpPr/>
          <p:nvPr/>
        </p:nvGrpSpPr>
        <p:grpSpPr>
          <a:xfrm>
            <a:off x="3933249" y="1241129"/>
            <a:ext cx="4542205" cy="2661224"/>
            <a:chOff x="1177450" y="241631"/>
            <a:chExt cx="6173152" cy="3616776"/>
          </a:xfrm>
        </p:grpSpPr>
        <p:sp>
          <p:nvSpPr>
            <p:cNvPr id="743" name="Google Shape;74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7" name="Google Shape;747;p34"/>
          <p:cNvSpPr txBox="1"/>
          <p:nvPr>
            <p:ph type="body" idx="4294967295"/>
          </p:nvPr>
        </p:nvSpPr>
        <p:spPr>
          <a:xfrm>
            <a:off x="1277293" y="230190"/>
            <a:ext cx="2499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200" b="1">
                <a:latin typeface="Times New Roman" panose="02020603050405020304" charset="0"/>
                <a:cs typeface="Times New Roman" panose="02020603050405020304" charset="0"/>
              </a:rPr>
              <a:t>P</a:t>
            </a:r>
            <a:r>
              <a:rPr lang="en-US" altLang="en-US" sz="3200" b="1">
                <a:latin typeface="Times New Roman" panose="02020603050405020304" charset="0"/>
                <a:cs typeface="Times New Roman" panose="02020603050405020304" charset="0"/>
              </a:rPr>
              <a:t>asang Iklan</a:t>
            </a:r>
            <a:endParaRPr lang="en-US" b="1">
              <a:latin typeface="Times New Roman" panose="02020603050405020304" charset="0"/>
              <a:cs typeface="Times New Roman" panose="02020603050405020304" charset="0"/>
            </a:endParaRPr>
          </a:p>
          <a:p>
            <a:pPr marL="0" lvl="0" indent="0" algn="l" rtl="0">
              <a:spcBef>
                <a:spcPts val="600"/>
              </a:spcBef>
              <a:spcAft>
                <a:spcPts val="0"/>
              </a:spcAft>
              <a:buNone/>
            </a:pPr>
            <a:r>
              <a:rPr lang="en-US" altLang="en-US" sz="2000">
                <a:latin typeface="Times New Roman" panose="02020603050405020304" charset="0"/>
                <a:cs typeface="Times New Roman" panose="02020603050405020304" charset="0"/>
              </a:rPr>
              <a:t>Untuk mitra, a</a:t>
            </a:r>
            <a:r>
              <a:rPr lang="en-US" sz="2000">
                <a:latin typeface="Times New Roman" panose="02020603050405020304" charset="0"/>
                <a:cs typeface="Times New Roman" panose="02020603050405020304" charset="0"/>
              </a:rPr>
              <a:t>nda dapat </a:t>
            </a:r>
            <a:r>
              <a:rPr lang="en-US" altLang="en-US" sz="2000">
                <a:latin typeface="Times New Roman" panose="02020603050405020304" charset="0"/>
                <a:cs typeface="Times New Roman" panose="02020603050405020304" charset="0"/>
              </a:rPr>
              <a:t>memasang iklan di dalam aplikasi RepairMe dengan biaya terjangkau tentunya.</a:t>
            </a:r>
            <a:endParaRPr lang="en-US" altLang="en-US" sz="2000">
              <a:latin typeface="Times New Roman" panose="02020603050405020304" charset="0"/>
              <a:cs typeface="Times New Roman" panose="02020603050405020304" charset="0"/>
            </a:endParaRPr>
          </a:p>
        </p:txBody>
      </p:sp>
      <p:pic>
        <p:nvPicPr>
          <p:cNvPr id="2" name="Picture 1" descr="Picture3"/>
          <p:cNvPicPr>
            <a:picLocks noChangeAspect="1"/>
          </p:cNvPicPr>
          <p:nvPr/>
        </p:nvPicPr>
        <p:blipFill>
          <a:blip r:embed="rId1"/>
          <a:stretch>
            <a:fillRect/>
          </a:stretch>
        </p:blipFill>
        <p:spPr>
          <a:xfrm>
            <a:off x="4438015" y="1381125"/>
            <a:ext cx="3531870" cy="2248535"/>
          </a:xfrm>
          <a:prstGeom prst="rect">
            <a:avLst/>
          </a:prstGeom>
        </p:spPr>
      </p:pic>
    </p:spTree>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29"/>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sym typeface="+mn-ea"/>
              </a:rPr>
              <a:t>Use Case</a:t>
            </a:r>
            <a:r>
              <a:rPr lang="en-US" altLang="en-GB">
                <a:latin typeface="Times New Roman" panose="02020603050405020304" charset="0"/>
                <a:cs typeface="Times New Roman" panose="02020603050405020304" charset="0"/>
                <a:sym typeface="+mn-ea"/>
              </a:rPr>
              <a:t> Diagram </a:t>
            </a:r>
            <a:r>
              <a:rPr lang="en-US" altLang="en-US">
                <a:latin typeface="Times New Roman" panose="02020603050405020304" charset="0"/>
                <a:cs typeface="Times New Roman" panose="02020603050405020304" charset="0"/>
                <a:sym typeface="+mn-ea"/>
              </a:rPr>
              <a:t>&amp; </a:t>
            </a:r>
            <a:r>
              <a:rPr lang="en-US" altLang="en-GB">
                <a:latin typeface="Times New Roman" panose="02020603050405020304" charset="0"/>
                <a:cs typeface="Times New Roman" panose="02020603050405020304" charset="0"/>
              </a:rPr>
              <a:t>ERD </a:t>
            </a:r>
            <a:r>
              <a:rPr lang="en-US" altLang="en-US">
                <a:latin typeface="Times New Roman" panose="02020603050405020304" charset="0"/>
                <a:cs typeface="Times New Roman" panose="02020603050405020304" charset="0"/>
              </a:rPr>
              <a:t>Repairme</a:t>
            </a:r>
            <a:endParaRPr lang="en-US" altLang="en-US">
              <a:latin typeface="Times New Roman" panose="02020603050405020304" charset="0"/>
              <a:cs typeface="Times New Roman" panose="02020603050405020304" charset="0"/>
            </a:endParaRPr>
          </a:p>
        </p:txBody>
      </p:sp>
      <p:sp>
        <p:nvSpPr>
          <p:cNvPr id="668" name="Google Shape;668;p2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37" name="Picture 3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4589780" y="1588770"/>
            <a:ext cx="3914775" cy="2901315"/>
          </a:xfrm>
          <a:prstGeom prst="rect">
            <a:avLst/>
          </a:prstGeom>
          <a:noFill/>
          <a:ln>
            <a:noFill/>
          </a:ln>
        </p:spPr>
      </p:pic>
      <p:pic>
        <p:nvPicPr>
          <p:cNvPr id="3" name="Picture 2" descr="dan 1"/>
          <p:cNvPicPr>
            <a:picLocks noChangeAspect="1"/>
          </p:cNvPicPr>
          <p:nvPr/>
        </p:nvPicPr>
        <p:blipFill>
          <a:blip r:embed="rId2"/>
          <a:stretch>
            <a:fillRect/>
          </a:stretch>
        </p:blipFill>
        <p:spPr>
          <a:xfrm>
            <a:off x="1173163" y="1466850"/>
            <a:ext cx="3275965" cy="3267710"/>
          </a:xfrm>
          <a:prstGeom prst="rect">
            <a:avLst/>
          </a:prstGeom>
        </p:spPr>
      </p:pic>
    </p:spTree>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66" name="Shape 666"/>
        <p:cNvGrpSpPr/>
        <p:nvPr/>
      </p:nvGrpSpPr>
      <p:grpSpPr>
        <a:xfrm>
          <a:off x="0" y="0"/>
          <a:ext cx="0" cy="0"/>
          <a:chOff x="0" y="0"/>
          <a:chExt cx="0" cy="0"/>
        </a:xfrm>
      </p:grpSpPr>
      <p:sp>
        <p:nvSpPr>
          <p:cNvPr id="667" name="Google Shape;667;p29"/>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Activity Diagram </a:t>
            </a:r>
            <a:r>
              <a:rPr lang="en-US" altLang="en-US">
                <a:latin typeface="Times New Roman" panose="02020603050405020304" charset="0"/>
                <a:cs typeface="Times New Roman" panose="02020603050405020304" charset="0"/>
              </a:rPr>
              <a:t>&amp; DFD Repairme</a:t>
            </a:r>
            <a:endParaRPr lang="en-US" altLang="en-US">
              <a:latin typeface="Times New Roman" panose="02020603050405020304" charset="0"/>
              <a:cs typeface="Times New Roman" panose="02020603050405020304" charset="0"/>
            </a:endParaRPr>
          </a:p>
        </p:txBody>
      </p:sp>
      <p:sp>
        <p:nvSpPr>
          <p:cNvPr id="668" name="Google Shape;668;p29"/>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1" descr="Picture1"/>
          <p:cNvPicPr>
            <a:picLocks noChangeAspect="1"/>
          </p:cNvPicPr>
          <p:nvPr/>
        </p:nvPicPr>
        <p:blipFill>
          <a:blip r:embed="rId1"/>
          <a:stretch>
            <a:fillRect/>
          </a:stretch>
        </p:blipFill>
        <p:spPr>
          <a:xfrm>
            <a:off x="1224915" y="1430655"/>
            <a:ext cx="2994660" cy="3462020"/>
          </a:xfrm>
          <a:prstGeom prst="rect">
            <a:avLst/>
          </a:prstGeom>
        </p:spPr>
      </p:pic>
      <p:pic>
        <p:nvPicPr>
          <p:cNvPr id="2" name="Picture 1" descr="dfd dan"/>
          <p:cNvPicPr>
            <a:picLocks noChangeAspect="1"/>
          </p:cNvPicPr>
          <p:nvPr/>
        </p:nvPicPr>
        <p:blipFill>
          <a:blip r:embed="rId2"/>
          <a:stretch>
            <a:fillRect/>
          </a:stretch>
        </p:blipFill>
        <p:spPr>
          <a:xfrm>
            <a:off x="4551045" y="1715770"/>
            <a:ext cx="3740150" cy="2917825"/>
          </a:xfrm>
          <a:prstGeom prst="rect">
            <a:avLst/>
          </a:prstGeom>
        </p:spPr>
      </p:pic>
    </p:spTree>
  </p:cSld>
  <p:clrMapOvr>
    <a:masterClrMapping/>
  </p:clrMapOvr>
  <p:transition>
    <p:wheel spokes="8"/>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p18"/>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Kesimpulan</a:t>
            </a:r>
            <a:endParaRPr lang="en-US" altLang="en-GB">
              <a:latin typeface="Times New Roman" panose="02020603050405020304" charset="0"/>
              <a:cs typeface="Times New Roman" panose="02020603050405020304" charset="0"/>
            </a:endParaRPr>
          </a:p>
        </p:txBody>
      </p:sp>
      <p:sp>
        <p:nvSpPr>
          <p:cNvPr id="551" name="Google Shape;551;p18"/>
          <p:cNvSpPr txBox="1"/>
          <p:nvPr>
            <p:ph type="body" idx="1"/>
          </p:nvPr>
        </p:nvSpPr>
        <p:spPr>
          <a:xfrm>
            <a:off x="1199775" y="1599700"/>
            <a:ext cx="6650700" cy="2886000"/>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altLang="en-GB" sz="1400">
                <a:latin typeface="Times New Roman" panose="02020603050405020304" charset="0"/>
                <a:cs typeface="Times New Roman" panose="02020603050405020304" charset="0"/>
              </a:rPr>
              <a:t>	</a:t>
            </a:r>
            <a:r>
              <a:rPr lang="en-GB" sz="1400">
                <a:latin typeface="Times New Roman" panose="02020603050405020304" charset="0"/>
                <a:cs typeface="Times New Roman" panose="02020603050405020304" charset="0"/>
              </a:rPr>
              <a:t>Sistem informasi perbaikan hp atau laptop berbasis website ini merupakan salah satu cara untuk memudahkan pihak toko permata cell untuk menyebarkan informasi ke masyarakat luas. Adapun kesimpulan yang dapat diambil dari pembahasan sebelumnya, yaitu sebagai berikut: </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sz="1400">
                <a:latin typeface="Times New Roman" panose="02020603050405020304" charset="0"/>
                <a:cs typeface="Times New Roman" panose="02020603050405020304" charset="0"/>
              </a:rPr>
              <a:t>Dengan dibangunnya sistem informasi perbaikan hp atau laptop berbasis website ini diharapkan dapat mempermudah data perbaikan. </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sz="1400">
                <a:latin typeface="Times New Roman" panose="02020603050405020304" charset="0"/>
                <a:cs typeface="Times New Roman" panose="02020603050405020304" charset="0"/>
              </a:rPr>
              <a:t>Dengan dibangunnya sistem informasi perbaikan hp atau laptop berbasis website ini diharapkan dapat memberikan informasi dengan cepat mengenai perbaikan produk secara online dapat membantu proses promosi dan perbaikan dengan mudah dapat diakses.</a:t>
            </a:r>
            <a:endParaRPr lang="en-GB" sz="1400">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endParaRPr lang="en-GB" sz="1400">
              <a:latin typeface="Times New Roman" panose="02020603050405020304" charset="0"/>
              <a:cs typeface="Times New Roman" panose="02020603050405020304" charset="0"/>
            </a:endParaRPr>
          </a:p>
        </p:txBody>
      </p:sp>
      <p:sp>
        <p:nvSpPr>
          <p:cNvPr id="552" name="Google Shape;552;p18"/>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51" name="Shape 751"/>
        <p:cNvGrpSpPr/>
        <p:nvPr/>
      </p:nvGrpSpPr>
      <p:grpSpPr>
        <a:xfrm>
          <a:off x="0" y="0"/>
          <a:ext cx="0" cy="0"/>
          <a:chOff x="0" y="0"/>
          <a:chExt cx="0" cy="0"/>
        </a:xfrm>
      </p:grpSpPr>
      <p:sp>
        <p:nvSpPr>
          <p:cNvPr id="752" name="Google Shape;752;p35"/>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fld>
            <a:endParaRPr>
              <a:solidFill>
                <a:schemeClr val="dk1"/>
              </a:solidFill>
            </a:endParaRPr>
          </a:p>
        </p:txBody>
      </p:sp>
      <p:sp>
        <p:nvSpPr>
          <p:cNvPr id="753" name="Google Shape;753;p35"/>
          <p:cNvSpPr txBox="1"/>
          <p:nvPr>
            <p:ph type="ctrTitle" idx="4294967295"/>
          </p:nvPr>
        </p:nvSpPr>
        <p:spPr>
          <a:xfrm>
            <a:off x="4201550" y="1202463"/>
            <a:ext cx="4288800" cy="83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800" b="1">
                <a:solidFill>
                  <a:schemeClr val="accent1"/>
                </a:solidFill>
                <a:latin typeface="Times New Roman" panose="02020603050405020304" charset="0"/>
                <a:cs typeface="Times New Roman" panose="02020603050405020304" charset="0"/>
              </a:rPr>
              <a:t>T</a:t>
            </a:r>
            <a:r>
              <a:rPr lang="en-US" altLang="en-GB" sz="4800" b="1">
                <a:solidFill>
                  <a:schemeClr val="accent1"/>
                </a:solidFill>
                <a:latin typeface="Times New Roman" panose="02020603050405020304" charset="0"/>
                <a:cs typeface="Times New Roman" panose="02020603050405020304" charset="0"/>
              </a:rPr>
              <a:t>erima </a:t>
            </a:r>
            <a:r>
              <a:rPr lang="en-US" altLang="en-GB" sz="4800">
                <a:solidFill>
                  <a:schemeClr val="accent1"/>
                </a:solidFill>
                <a:latin typeface="Times New Roman" panose="02020603050405020304" charset="0"/>
                <a:cs typeface="Times New Roman" panose="02020603050405020304" charset="0"/>
              </a:rPr>
              <a:t>Kasih</a:t>
            </a:r>
            <a:r>
              <a:rPr lang="en-GB" sz="4800" b="1">
                <a:solidFill>
                  <a:schemeClr val="accent1"/>
                </a:solidFill>
                <a:latin typeface="Times New Roman" panose="02020603050405020304" charset="0"/>
                <a:cs typeface="Times New Roman" panose="02020603050405020304" charset="0"/>
              </a:rPr>
              <a:t>!</a:t>
            </a:r>
            <a:endParaRPr sz="4800" b="1">
              <a:solidFill>
                <a:schemeClr val="accent1"/>
              </a:solidFill>
              <a:latin typeface="Times New Roman" panose="02020603050405020304" charset="0"/>
              <a:cs typeface="Times New Roman" panose="02020603050405020304" charset="0"/>
            </a:endParaRPr>
          </a:p>
        </p:txBody>
      </p:sp>
      <p:sp>
        <p:nvSpPr>
          <p:cNvPr id="754" name="Google Shape;754;p35"/>
          <p:cNvSpPr txBox="1"/>
          <p:nvPr>
            <p:ph type="subTitle" idx="4294967295"/>
          </p:nvPr>
        </p:nvSpPr>
        <p:spPr>
          <a:xfrm>
            <a:off x="4201795" y="2063750"/>
            <a:ext cx="4806950" cy="187769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a:highlight>
                  <a:schemeClr val="accent1"/>
                </a:highlight>
                <a:latin typeface="Times New Roman" panose="02020603050405020304" charset="0"/>
                <a:ea typeface="Barlow SemiBold"/>
                <a:cs typeface="Times New Roman" panose="02020603050405020304" charset="0"/>
                <a:sym typeface="Barlow SemiBold"/>
              </a:rPr>
              <a:t>Ada pertanyaan </a:t>
            </a:r>
            <a:r>
              <a:rPr lang="en-GB">
                <a:highlight>
                  <a:schemeClr val="accent1"/>
                </a:highlight>
                <a:latin typeface="Times New Roman" panose="02020603050405020304" charset="0"/>
                <a:ea typeface="Barlow SemiBold"/>
                <a:cs typeface="Times New Roman" panose="02020603050405020304" charset="0"/>
                <a:sym typeface="Barlow SemiBold"/>
              </a:rPr>
              <a:t>? </a:t>
            </a:r>
            <a:endParaRPr>
              <a:highlight>
                <a:schemeClr val="accent1"/>
              </a:highlight>
              <a:latin typeface="Times New Roman" panose="02020603050405020304" charset="0"/>
              <a:ea typeface="Barlow SemiBold"/>
              <a:cs typeface="Times New Roman" panose="02020603050405020304" charset="0"/>
              <a:sym typeface="Barlow SemiBold"/>
            </a:endParaRPr>
          </a:p>
          <a:p>
            <a:pPr marL="0" lvl="0" indent="0" algn="l" rtl="0">
              <a:spcBef>
                <a:spcPts val="600"/>
              </a:spcBef>
              <a:spcAft>
                <a:spcPts val="0"/>
              </a:spcAft>
              <a:buClr>
                <a:schemeClr val="dk1"/>
              </a:buClr>
              <a:buSzPts val="1100"/>
              <a:buFont typeface="Arial" panose="020B0604020202020204"/>
              <a:buNone/>
            </a:pPr>
            <a:r>
              <a:rPr lang="en-US" altLang="en-GB">
                <a:latin typeface="Times New Roman" panose="02020603050405020304" charset="0"/>
                <a:cs typeface="Times New Roman" panose="02020603050405020304" charset="0"/>
              </a:rPr>
              <a:t>Bisa hubungi melalui</a:t>
            </a:r>
            <a:r>
              <a:rPr lang="en-GB">
                <a:latin typeface="Times New Roman" panose="02020603050405020304" charset="0"/>
                <a:cs typeface="Times New Roman" panose="02020603050405020304" charset="0"/>
              </a:rPr>
              <a:t>:</a:t>
            </a:r>
            <a:endParaRPr lang="en-GB">
              <a:latin typeface="Times New Roman" panose="02020603050405020304" charset="0"/>
              <a:cs typeface="Times New Roman" panose="02020603050405020304" charset="0"/>
            </a:endParaRPr>
          </a:p>
          <a:p>
            <a:pPr marL="457200" lvl="0" indent="-381000" algn="l" rtl="0">
              <a:spcBef>
                <a:spcPts val="600"/>
              </a:spcBef>
              <a:spcAft>
                <a:spcPts val="0"/>
              </a:spcAft>
              <a:buSzPts val="2400"/>
              <a:buChar char="▪"/>
            </a:pPr>
            <a:r>
              <a:rPr lang="en-GB">
                <a:latin typeface="Times New Roman" panose="02020603050405020304" charset="0"/>
                <a:cs typeface="Times New Roman" panose="02020603050405020304" charset="0"/>
              </a:rPr>
              <a:t>+6283847999691</a:t>
            </a:r>
            <a:endParaRPr lang="en-GB">
              <a:latin typeface="Times New Roman" panose="02020603050405020304" charset="0"/>
              <a:cs typeface="Times New Roman" panose="02020603050405020304" charset="0"/>
            </a:endParaRPr>
          </a:p>
          <a:p>
            <a:pPr marL="457200" lvl="0" indent="-381000" algn="l" rtl="0">
              <a:spcBef>
                <a:spcPts val="0"/>
              </a:spcBef>
              <a:spcAft>
                <a:spcPts val="0"/>
              </a:spcAft>
              <a:buSzPts val="2400"/>
              <a:buChar char="▪"/>
            </a:pPr>
            <a:r>
              <a:rPr lang="en-US" altLang="en-GB">
                <a:latin typeface="Times New Roman" panose="02020603050405020304" charset="0"/>
                <a:cs typeface="Times New Roman" panose="02020603050405020304" charset="0"/>
              </a:rPr>
              <a:t>repairme</a:t>
            </a:r>
            <a:r>
              <a:rPr lang="en-GB">
                <a:latin typeface="Times New Roman" panose="02020603050405020304" charset="0"/>
                <a:cs typeface="Times New Roman" panose="02020603050405020304" charset="0"/>
              </a:rPr>
              <a:t>@</a:t>
            </a:r>
            <a:r>
              <a:rPr lang="en-US" altLang="en-GB">
                <a:latin typeface="Times New Roman" panose="02020603050405020304" charset="0"/>
                <a:cs typeface="Times New Roman" panose="02020603050405020304" charset="0"/>
              </a:rPr>
              <a:t>g</a:t>
            </a:r>
            <a:r>
              <a:rPr lang="en-GB">
                <a:latin typeface="Times New Roman" panose="02020603050405020304" charset="0"/>
                <a:cs typeface="Times New Roman" panose="02020603050405020304" charset="0"/>
              </a:rPr>
              <a:t>mail.</a:t>
            </a:r>
            <a:r>
              <a:rPr lang="en-US" altLang="en-GB">
                <a:latin typeface="Times New Roman" panose="02020603050405020304" charset="0"/>
                <a:cs typeface="Times New Roman" panose="02020603050405020304" charset="0"/>
              </a:rPr>
              <a:t>com</a:t>
            </a:r>
            <a:endParaRPr lang="en-US" altLang="en-GB">
              <a:latin typeface="Times New Roman" panose="02020603050405020304" charset="0"/>
              <a:cs typeface="Times New Roman" panose="02020603050405020304" charset="0"/>
            </a:endParaRPr>
          </a:p>
        </p:txBody>
      </p:sp>
      <p:pic>
        <p:nvPicPr>
          <p:cNvPr id="755" name="Google Shape;755;p35"/>
          <p:cNvPicPr preferRelativeResize="0"/>
          <p:nvPr/>
        </p:nvPicPr>
        <p:blipFill rotWithShape="1">
          <a:blip r:embed="rId1"/>
          <a:srcRect r="62099"/>
          <a:stretch>
            <a:fillRect/>
          </a:stretch>
        </p:blipFill>
        <p:spPr>
          <a:xfrm>
            <a:off x="648603" y="0"/>
            <a:ext cx="2920850" cy="5143500"/>
          </a:xfrm>
          <a:prstGeom prst="rect">
            <a:avLst/>
          </a:prstGeom>
          <a:noFill/>
          <a:ln>
            <a:noFill/>
          </a:ln>
        </p:spPr>
      </p:pic>
    </p:spTree>
  </p:cSld>
  <p:clrMapOvr>
    <a:masterClrMapping/>
  </p:clrMapOvr>
  <p:transition>
    <p:blinds/>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523" name="Shape 1523"/>
        <p:cNvGrpSpPr/>
        <p:nvPr/>
      </p:nvGrpSpPr>
      <p:grpSpPr>
        <a:xfrm>
          <a:off x="0" y="0"/>
          <a:ext cx="0" cy="0"/>
          <a:chOff x="0" y="0"/>
          <a:chExt cx="0" cy="0"/>
        </a:xfrm>
      </p:grpSpPr>
      <p:sp>
        <p:nvSpPr>
          <p:cNvPr id="1525" name="Google Shape;1525;p41"/>
          <p:cNvSpPr txBox="1"/>
          <p:nvPr/>
        </p:nvSpPr>
        <p:spPr>
          <a:xfrm>
            <a:off x="1106170" y="288290"/>
            <a:ext cx="6931660" cy="1614805"/>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US" sz="2800" b="1">
                <a:solidFill>
                  <a:schemeClr val="tx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rPr>
              <a:t>Disusun Oleh : </a:t>
            </a:r>
            <a:r>
              <a:rPr lang="en-US" altLang="en-US" sz="2800" b="1">
                <a:solidFill>
                  <a:schemeClr val="bg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rPr>
              <a:t>Kelompok 2</a:t>
            </a:r>
            <a:endParaRPr lang="en-US" altLang="en-US" sz="2800" b="1">
              <a:solidFill>
                <a:schemeClr val="bg1"/>
              </a:solidFill>
              <a:effectLst>
                <a:outerShdw blurRad="38100" dist="19050" dir="2700000" algn="tl" rotWithShape="0">
                  <a:schemeClr val="dk1">
                    <a:alpha val="40000"/>
                  </a:schemeClr>
                </a:outerShdw>
              </a:effectLst>
              <a:latin typeface="Times New Roman" panose="02020603050405020304" charset="0"/>
              <a:ea typeface="Montserrat"/>
              <a:cs typeface="Times New Roman" panose="02020603050405020304" charset="0"/>
              <a:sym typeface="Montserrat"/>
            </a:endParaRPr>
          </a:p>
        </p:txBody>
      </p:sp>
      <p:grpSp>
        <p:nvGrpSpPr>
          <p:cNvPr id="1526" name="Google Shape;1526;p41"/>
          <p:cNvGrpSpPr/>
          <p:nvPr/>
        </p:nvGrpSpPr>
        <p:grpSpPr>
          <a:xfrm>
            <a:off x="187325" y="2803204"/>
            <a:ext cx="6842760" cy="1222696"/>
            <a:chOff x="801125" y="3469450"/>
            <a:chExt cx="7762851" cy="636900"/>
          </a:xfrm>
        </p:grpSpPr>
        <p:sp>
          <p:nvSpPr>
            <p:cNvPr id="1528" name="Google Shape;1528;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Alvin</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(E41182112)</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sp>
          <p:nvSpPr>
            <p:cNvPr id="1531" name="Google Shape;1531;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Bagus Duwi Prasetiyo</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GB" sz="1200">
                  <a:solidFill>
                    <a:srgbClr val="434343"/>
                  </a:solidFill>
                  <a:latin typeface="Times New Roman" panose="02020603050405020304" charset="0"/>
                  <a:ea typeface="Montserrat"/>
                  <a:cs typeface="Times New Roman" panose="02020603050405020304" charset="0"/>
                  <a:sym typeface="Montserrat"/>
                </a:rPr>
                <a:t>(E41181215)</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p:txBody>
        </p:sp>
        <p:sp>
          <p:nvSpPr>
            <p:cNvPr id="1534" name="Google Shape;1534;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Ahmad Dandi Irawan</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(E41180087)</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sp>
          <p:nvSpPr>
            <p:cNvPr id="1537" name="Google Shape;1537;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en-GB" sz="1200" b="1">
                  <a:solidFill>
                    <a:srgbClr val="434343"/>
                  </a:solidFill>
                  <a:latin typeface="Times New Roman" panose="02020603050405020304" charset="0"/>
                  <a:ea typeface="Montserrat"/>
                  <a:cs typeface="Times New Roman" panose="02020603050405020304" charset="0"/>
                  <a:sym typeface="Montserrat"/>
                </a:rPr>
                <a:t>Mohammad Arief Hidayatullah</a:t>
              </a:r>
              <a:endParaRPr lang="en-US" altLang="en-GB" sz="1200">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rgbClr val="434343"/>
                  </a:solidFill>
                  <a:latin typeface="Times New Roman" panose="02020603050405020304" charset="0"/>
                  <a:ea typeface="Montserrat"/>
                  <a:cs typeface="Times New Roman" panose="02020603050405020304" charset="0"/>
                  <a:sym typeface="Montserrat"/>
                </a:rPr>
                <a:t>(E41182271)</a:t>
              </a:r>
              <a:endParaRPr lang="en-US" altLang="en-US" sz="1200">
                <a:solidFill>
                  <a:srgbClr val="434343"/>
                </a:solidFill>
                <a:latin typeface="Times New Roman" panose="02020603050405020304" charset="0"/>
                <a:ea typeface="Montserrat"/>
                <a:cs typeface="Times New Roman" panose="02020603050405020304" charset="0"/>
                <a:sym typeface="Montserrat"/>
              </a:endParaRPr>
            </a:p>
          </p:txBody>
        </p:sp>
      </p:grpSp>
      <p:sp>
        <p:nvSpPr>
          <p:cNvPr id="2" name="Google Shape;1534;p41"/>
          <p:cNvSpPr txBox="1"/>
          <p:nvPr/>
        </p:nvSpPr>
        <p:spPr>
          <a:xfrm>
            <a:off x="7522845" y="2803525"/>
            <a:ext cx="149479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200" b="1">
                <a:solidFill>
                  <a:schemeClr val="tx1"/>
                </a:solidFill>
                <a:latin typeface="Times New Roman" panose="02020603050405020304" charset="0"/>
                <a:ea typeface="Montserrat"/>
                <a:cs typeface="Times New Roman" panose="02020603050405020304" charset="0"/>
                <a:sym typeface="Montserrat"/>
              </a:rPr>
              <a:t>Taufiq Hariyanto</a:t>
            </a:r>
            <a:endParaRPr lang="en-US" altLang="en-US" sz="1200">
              <a:solidFill>
                <a:schemeClr val="tx1"/>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a:solidFill>
                  <a:schemeClr val="tx1"/>
                </a:solidFill>
                <a:latin typeface="Times New Roman" panose="02020603050405020304" charset="0"/>
                <a:ea typeface="Montserrat"/>
                <a:cs typeface="Times New Roman" panose="02020603050405020304" charset="0"/>
                <a:sym typeface="Montserrat"/>
              </a:rPr>
              <a:t>(E41182233)</a:t>
            </a:r>
            <a:endParaRPr lang="en-US" altLang="en-US" sz="1200">
              <a:solidFill>
                <a:schemeClr val="tx1"/>
              </a:solidFill>
              <a:latin typeface="Times New Roman" panose="02020603050405020304" charset="0"/>
              <a:ea typeface="Montserrat"/>
              <a:cs typeface="Times New Roman" panose="02020603050405020304" charset="0"/>
              <a:sym typeface="Montserrat"/>
            </a:endParaRPr>
          </a:p>
        </p:txBody>
      </p:sp>
      <p:pic>
        <p:nvPicPr>
          <p:cNvPr id="3" name="Picture 2" descr="bagus"/>
          <p:cNvPicPr>
            <a:picLocks noChangeAspect="1"/>
          </p:cNvPicPr>
          <p:nvPr/>
        </p:nvPicPr>
        <p:blipFill>
          <a:blip r:embed="rId1"/>
          <a:stretch>
            <a:fillRect/>
          </a:stretch>
        </p:blipFill>
        <p:spPr>
          <a:xfrm>
            <a:off x="2043430" y="1281430"/>
            <a:ext cx="1346835" cy="1346835"/>
          </a:xfrm>
          <a:prstGeom prst="rect">
            <a:avLst/>
          </a:prstGeom>
        </p:spPr>
      </p:pic>
      <p:pic>
        <p:nvPicPr>
          <p:cNvPr id="5" name="Picture 4" descr="arip"/>
          <p:cNvPicPr>
            <a:picLocks noChangeAspect="1"/>
          </p:cNvPicPr>
          <p:nvPr/>
        </p:nvPicPr>
        <p:blipFill>
          <a:blip r:embed="rId2"/>
          <a:stretch>
            <a:fillRect/>
          </a:stretch>
        </p:blipFill>
        <p:spPr>
          <a:xfrm>
            <a:off x="266700" y="1281430"/>
            <a:ext cx="1336040" cy="1336040"/>
          </a:xfrm>
          <a:prstGeom prst="rect">
            <a:avLst/>
          </a:prstGeom>
        </p:spPr>
      </p:pic>
      <p:sp>
        <p:nvSpPr>
          <p:cNvPr id="6" name="Google Shape;1534;p41"/>
          <p:cNvSpPr txBox="1"/>
          <p:nvPr/>
        </p:nvSpPr>
        <p:spPr>
          <a:xfrm>
            <a:off x="1033780" y="3723640"/>
            <a:ext cx="354711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600">
                <a:solidFill>
                  <a:srgbClr val="434343"/>
                </a:solidFill>
                <a:latin typeface="Times New Roman" panose="02020603050405020304" charset="0"/>
                <a:ea typeface="Montserrat"/>
                <a:cs typeface="Times New Roman" panose="02020603050405020304" charset="0"/>
                <a:sym typeface="Montserrat"/>
              </a:rPr>
              <a:t>Dosen Pengampu Workshop Framework</a:t>
            </a: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Khafidurrohman Agustianto, S.Pd., M.Eng. </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p:txBody>
      </p:sp>
      <p:sp>
        <p:nvSpPr>
          <p:cNvPr id="7" name="Google Shape;1534;p41"/>
          <p:cNvSpPr txBox="1"/>
          <p:nvPr/>
        </p:nvSpPr>
        <p:spPr>
          <a:xfrm>
            <a:off x="4850130" y="3723640"/>
            <a:ext cx="3547110" cy="1221740"/>
          </a:xfrm>
          <a:prstGeom prst="rect">
            <a:avLst/>
          </a:prstGeom>
          <a:noFill/>
          <a:ln>
            <a:noFill/>
          </a:ln>
        </p:spPr>
        <p:txBody>
          <a:bodyPr spcFirstLastPara="1" wrap="square" lIns="0" tIns="0" rIns="0" bIns="0" anchor="t" anchorCtr="0">
            <a:noAutofit/>
          </a:bodyPr>
          <a:p>
            <a:pPr marL="0" lvl="0" indent="0" algn="ctr" rtl="0">
              <a:spcBef>
                <a:spcPts val="0"/>
              </a:spcBef>
              <a:spcAft>
                <a:spcPts val="0"/>
              </a:spcAft>
              <a:buNone/>
            </a:pPr>
            <a:r>
              <a:rPr lang="en-US" altLang="en-US" sz="1600">
                <a:solidFill>
                  <a:srgbClr val="434343"/>
                </a:solidFill>
                <a:latin typeface="Times New Roman" panose="02020603050405020304" charset="0"/>
                <a:ea typeface="Montserrat"/>
                <a:cs typeface="Times New Roman" panose="02020603050405020304" charset="0"/>
                <a:sym typeface="Montserrat"/>
              </a:rPr>
              <a:t>Dosen Pengampu Workshop Mobile</a:t>
            </a:r>
            <a:endParaRPr lang="en-US" altLang="en-US">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Ery Setyawan Jullev Atmadji, S.Kom, M.Cs</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endParaRPr lang="en-US" altLang="en-US" sz="1200" b="1">
              <a:solidFill>
                <a:srgbClr val="434343"/>
              </a:solidFill>
              <a:latin typeface="Times New Roman" panose="02020603050405020304" charset="0"/>
              <a:ea typeface="Montserrat"/>
              <a:cs typeface="Times New Roman" panose="02020603050405020304" charset="0"/>
              <a:sym typeface="Montserrat"/>
            </a:endParaRPr>
          </a:p>
          <a:p>
            <a:pPr marL="0" lvl="0" indent="0" algn="ctr" rtl="0">
              <a:spcBef>
                <a:spcPts val="0"/>
              </a:spcBef>
              <a:spcAft>
                <a:spcPts val="0"/>
              </a:spcAft>
              <a:buNone/>
            </a:pPr>
            <a:r>
              <a:rPr lang="en-US" altLang="en-US" sz="1200" b="1">
                <a:solidFill>
                  <a:srgbClr val="434343"/>
                </a:solidFill>
                <a:latin typeface="Times New Roman" panose="02020603050405020304" charset="0"/>
                <a:ea typeface="Montserrat"/>
                <a:cs typeface="Times New Roman" panose="02020603050405020304" charset="0"/>
                <a:sym typeface="Montserrat"/>
              </a:rPr>
              <a:t>I Gede Wiryawan, S.Kom, M.Kom</a:t>
            </a:r>
            <a:endParaRPr lang="en-US" altLang="en-US" sz="1200" b="1">
              <a:solidFill>
                <a:srgbClr val="434343"/>
              </a:solidFill>
              <a:latin typeface="Times New Roman" panose="02020603050405020304" charset="0"/>
              <a:ea typeface="Montserrat"/>
              <a:cs typeface="Times New Roman" panose="02020603050405020304" charset="0"/>
              <a:sym typeface="Montserrat"/>
            </a:endParaRPr>
          </a:p>
        </p:txBody>
      </p:sp>
      <p:pic>
        <p:nvPicPr>
          <p:cNvPr id="1" name="Picture 0" descr="alpin"/>
          <p:cNvPicPr>
            <a:picLocks noChangeAspect="1"/>
          </p:cNvPicPr>
          <p:nvPr/>
        </p:nvPicPr>
        <p:blipFill>
          <a:blip r:embed="rId3"/>
          <a:stretch>
            <a:fillRect/>
          </a:stretch>
        </p:blipFill>
        <p:spPr>
          <a:xfrm>
            <a:off x="3796665" y="1245870"/>
            <a:ext cx="1450340" cy="1450340"/>
          </a:xfrm>
          <a:prstGeom prst="rect">
            <a:avLst/>
          </a:prstGeom>
        </p:spPr>
      </p:pic>
      <p:pic>
        <p:nvPicPr>
          <p:cNvPr id="4" name="Picture 3" descr="saya"/>
          <p:cNvPicPr>
            <a:picLocks noChangeAspect="1"/>
          </p:cNvPicPr>
          <p:nvPr/>
        </p:nvPicPr>
        <p:blipFill>
          <a:blip r:embed="rId4"/>
          <a:stretch>
            <a:fillRect/>
          </a:stretch>
        </p:blipFill>
        <p:spPr>
          <a:xfrm>
            <a:off x="5613400" y="1245870"/>
            <a:ext cx="1488440" cy="1488440"/>
          </a:xfrm>
          <a:prstGeom prst="rect">
            <a:avLst/>
          </a:prstGeom>
        </p:spPr>
      </p:pic>
      <p:pic>
        <p:nvPicPr>
          <p:cNvPr id="11" name="Picture 10" descr="topek"/>
          <p:cNvPicPr>
            <a:picLocks noChangeAspect="1"/>
          </p:cNvPicPr>
          <p:nvPr/>
        </p:nvPicPr>
        <p:blipFill>
          <a:blip r:embed="rId5"/>
          <a:stretch>
            <a:fillRect/>
          </a:stretch>
        </p:blipFill>
        <p:spPr>
          <a:xfrm>
            <a:off x="7484745" y="1183005"/>
            <a:ext cx="1532890" cy="153289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1526"/>
                                        </p:tgtEl>
                                        <p:attrNameLst>
                                          <p:attrName>style.visibility</p:attrName>
                                        </p:attrNameLst>
                                      </p:cBhvr>
                                      <p:to>
                                        <p:strVal val="visible"/>
                                      </p:to>
                                    </p:set>
                                    <p:animEffect transition="in" filter="blinds(horizontal)">
                                      <p:cBhvr>
                                        <p:cTn id="13" dur="500"/>
                                        <p:tgtEl>
                                          <p:spTgt spid="152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7" grpId="0"/>
      <p:bldP spid="6" grpId="1"/>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29" name="Shape 529"/>
        <p:cNvGrpSpPr/>
        <p:nvPr/>
      </p:nvGrpSpPr>
      <p:grpSpPr>
        <a:xfrm>
          <a:off x="0" y="0"/>
          <a:ext cx="0" cy="0"/>
          <a:chOff x="0" y="0"/>
          <a:chExt cx="0" cy="0"/>
        </a:xfrm>
      </p:grpSpPr>
      <p:sp>
        <p:nvSpPr>
          <p:cNvPr id="530" name="Google Shape;530;p15"/>
          <p:cNvSpPr txBox="1"/>
          <p:nvPr>
            <p:ph type="ctrTitle"/>
          </p:nvPr>
        </p:nvSpPr>
        <p:spPr>
          <a:xfrm>
            <a:off x="603250" y="1793875"/>
            <a:ext cx="5497195" cy="111696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sz="44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Apa Itu RepairMe ?</a:t>
            </a:r>
            <a:endParaRPr lang="en-US" altLang="en-GB" sz="44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17"/>
          <p:cNvSpPr txBox="1"/>
          <p:nvPr>
            <p:ph type="body" idx="1"/>
          </p:nvPr>
        </p:nvSpPr>
        <p:spPr>
          <a:xfrm>
            <a:off x="1699000" y="660475"/>
            <a:ext cx="5045400" cy="3829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altLang="en-GB" sz="3200">
                <a:latin typeface="Times New Roman" panose="02020603050405020304" charset="0"/>
                <a:cs typeface="Times New Roman" panose="02020603050405020304" charset="0"/>
              </a:rPr>
              <a:t>RepairMe adalah sistem informasi berbasis website dan android untuk mempermudah memperbaiki handphone dan laptop dengan banyak mitra terpercaya yang ada di kabupaten Bondowoso.</a:t>
            </a:r>
            <a:endParaRPr lang="en-US" altLang="en-GB" sz="3200">
              <a:latin typeface="Times New Roman" panose="02020603050405020304" charset="0"/>
              <a:cs typeface="Times New Roman" panose="02020603050405020304" charset="0"/>
            </a:endParaRPr>
          </a:p>
        </p:txBody>
      </p:sp>
      <p:sp>
        <p:nvSpPr>
          <p:cNvPr id="545" name="Google Shape;545;p17"/>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blinds/>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76" name="Shape 576"/>
        <p:cNvGrpSpPr/>
        <p:nvPr/>
      </p:nvGrpSpPr>
      <p:grpSpPr>
        <a:xfrm>
          <a:off x="0" y="0"/>
          <a:ext cx="0" cy="0"/>
          <a:chOff x="0" y="0"/>
          <a:chExt cx="0" cy="0"/>
        </a:xfrm>
      </p:grpSpPr>
      <p:sp>
        <p:nvSpPr>
          <p:cNvPr id="577" name="Google Shape;577;p20"/>
          <p:cNvSpPr txBox="1"/>
          <p:nvPr>
            <p:ph type="body" idx="1"/>
          </p:nvPr>
        </p:nvSpPr>
        <p:spPr>
          <a:xfrm>
            <a:off x="1172845" y="1873250"/>
            <a:ext cx="6750685" cy="2696845"/>
          </a:xfrm>
          <a:prstGeom prst="rect">
            <a:avLst/>
          </a:prstGeom>
        </p:spPr>
        <p:txBody>
          <a:bodyPr spcFirstLastPara="1" wrap="square" lIns="0" tIns="0" rIns="0" bIns="0" anchor="t" anchorCtr="0">
            <a:noAutofit/>
          </a:bodyPr>
          <a:lstStyle/>
          <a:p>
            <a:pPr marL="0" lvl="0" indent="0" algn="just" rtl="0">
              <a:spcBef>
                <a:spcPts val="600"/>
              </a:spcBef>
              <a:spcAft>
                <a:spcPts val="0"/>
              </a:spcAft>
              <a:buNone/>
            </a:pPr>
            <a:r>
              <a:rPr lang="en-US" sz="1800"/>
              <a:t>	Karena RepairMe merupakan solusi tempat perbaikan handphone dan laptop terpercaya yang berbasis website dan android </a:t>
            </a:r>
            <a:r>
              <a:rPr lang="en-US" altLang="en-US" sz="1800"/>
              <a:t>yang mudah digunakan</a:t>
            </a:r>
            <a:r>
              <a:rPr lang="en-US" sz="1800"/>
              <a:t>.</a:t>
            </a:r>
            <a:endParaRPr lang="en-US" sz="1800"/>
          </a:p>
          <a:p>
            <a:pPr marL="0" lvl="0" indent="0" algn="just" rtl="0">
              <a:spcBef>
                <a:spcPts val="600"/>
              </a:spcBef>
              <a:spcAft>
                <a:spcPts val="0"/>
              </a:spcAft>
              <a:buNone/>
            </a:pPr>
            <a:r>
              <a:rPr lang="en-US" sz="1800"/>
              <a:t>	RepairMe handphone dan Laptop dirasa akan sangat membantu dan memudahkan masyarakat dalam mencari lokasi maupun rute dari suatu tempat perbaikan Handphone dan Laptop di daerah Bondowoso.</a:t>
            </a:r>
            <a:endParaRPr lang="en-US" sz="1800"/>
          </a:p>
        </p:txBody>
      </p:sp>
      <p:sp>
        <p:nvSpPr>
          <p:cNvPr id="578" name="Google Shape;578;p20"/>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Kenapa Harus RepairMe ?</a:t>
            </a:r>
            <a:endParaRPr lang="en-US" altLang="en-GB">
              <a:latin typeface="Times New Roman" panose="02020603050405020304" charset="0"/>
              <a:cs typeface="Times New Roman" panose="02020603050405020304" charset="0"/>
            </a:endParaRPr>
          </a:p>
        </p:txBody>
      </p:sp>
      <p:sp>
        <p:nvSpPr>
          <p:cNvPr id="580" name="Google Shape;580;p20"/>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Tree>
  </p:cSld>
  <p:clrMapOvr>
    <a:masterClrMapping/>
  </p:clrMapOvr>
  <p:transition>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655" name="Shape 655"/>
        <p:cNvGrpSpPr/>
        <p:nvPr/>
      </p:nvGrpSpPr>
      <p:grpSpPr>
        <a:xfrm>
          <a:off x="0" y="0"/>
          <a:ext cx="0" cy="0"/>
          <a:chOff x="0" y="0"/>
          <a:chExt cx="0" cy="0"/>
        </a:xfrm>
      </p:grpSpPr>
      <p:sp>
        <p:nvSpPr>
          <p:cNvPr id="656" name="Google Shape;656;p28"/>
          <p:cNvSpPr txBox="1"/>
          <p:nvPr>
            <p:ph type="ctrTitle" idx="4294967295"/>
          </p:nvPr>
        </p:nvSpPr>
        <p:spPr>
          <a:xfrm>
            <a:off x="1307465" y="253365"/>
            <a:ext cx="7183120" cy="11366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6000" b="1">
                <a:solidFill>
                  <a:schemeClr val="tx1"/>
                </a:solidFill>
                <a:latin typeface="Times New Roman" panose="02020603050405020304" charset="0"/>
                <a:cs typeface="Times New Roman" panose="02020603050405020304" charset="0"/>
              </a:rPr>
              <a:t>Visi &amp; misi RepairMe</a:t>
            </a:r>
            <a:endParaRPr lang="en-US" altLang="en-GB" sz="6000" b="1">
              <a:solidFill>
                <a:schemeClr val="tx1"/>
              </a:solidFill>
              <a:latin typeface="Times New Roman" panose="02020603050405020304" charset="0"/>
              <a:cs typeface="Times New Roman" panose="02020603050405020304" charset="0"/>
            </a:endParaRPr>
          </a:p>
        </p:txBody>
      </p:sp>
      <p:sp>
        <p:nvSpPr>
          <p:cNvPr id="658" name="Google Shape;658;p28"/>
          <p:cNvSpPr txBox="1"/>
          <p:nvPr>
            <p:ph type="ctrTitle" idx="4294967295"/>
          </p:nvPr>
        </p:nvSpPr>
        <p:spPr>
          <a:xfrm>
            <a:off x="1307575" y="3214027"/>
            <a:ext cx="71832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sz="4800">
                <a:latin typeface="Times New Roman" panose="02020603050405020304" charset="0"/>
                <a:cs typeface="Times New Roman" panose="02020603050405020304" charset="0"/>
              </a:rPr>
              <a:t>Misi</a:t>
            </a:r>
            <a:endParaRPr lang="en-US" altLang="en-GB" sz="4800">
              <a:latin typeface="Times New Roman" panose="02020603050405020304" charset="0"/>
              <a:cs typeface="Times New Roman" panose="02020603050405020304" charset="0"/>
            </a:endParaRPr>
          </a:p>
        </p:txBody>
      </p:sp>
      <p:sp>
        <p:nvSpPr>
          <p:cNvPr id="659" name="Google Shape;659;p28"/>
          <p:cNvSpPr txBox="1"/>
          <p:nvPr>
            <p:ph type="subTitle" idx="4294967295"/>
          </p:nvPr>
        </p:nvSpPr>
        <p:spPr>
          <a:xfrm>
            <a:off x="1307575" y="3977335"/>
            <a:ext cx="71832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sz="2000">
                <a:latin typeface="Times New Roman" panose="02020603050405020304" charset="0"/>
                <a:cs typeface="Times New Roman" panose="02020603050405020304" charset="0"/>
              </a:rPr>
              <a:t>Menjadi Website terpercaya dalam mempertemukan Pelanggan dan Mitra</a:t>
            </a:r>
            <a:endParaRPr sz="2000">
              <a:latin typeface="Times New Roman" panose="02020603050405020304" charset="0"/>
              <a:cs typeface="Times New Roman" panose="02020603050405020304" charset="0"/>
            </a:endParaRPr>
          </a:p>
        </p:txBody>
      </p:sp>
      <p:sp>
        <p:nvSpPr>
          <p:cNvPr id="660" name="Google Shape;660;p28"/>
          <p:cNvSpPr txBox="1"/>
          <p:nvPr>
            <p:ph type="ctrTitle" idx="4294967295"/>
          </p:nvPr>
        </p:nvSpPr>
        <p:spPr>
          <a:xfrm>
            <a:off x="1307575" y="1528106"/>
            <a:ext cx="7183200" cy="89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800">
                <a:latin typeface="Times New Roman" panose="02020603050405020304" charset="0"/>
                <a:cs typeface="Times New Roman" panose="02020603050405020304" charset="0"/>
              </a:rPr>
              <a:t>Visi</a:t>
            </a:r>
            <a:endParaRPr lang="en-US" sz="4800">
              <a:latin typeface="Times New Roman" panose="02020603050405020304" charset="0"/>
              <a:cs typeface="Times New Roman" panose="02020603050405020304" charset="0"/>
            </a:endParaRPr>
          </a:p>
        </p:txBody>
      </p:sp>
      <p:sp>
        <p:nvSpPr>
          <p:cNvPr id="661" name="Google Shape;661;p28"/>
          <p:cNvSpPr txBox="1"/>
          <p:nvPr>
            <p:ph type="subTitle" idx="4294967295"/>
          </p:nvPr>
        </p:nvSpPr>
        <p:spPr>
          <a:xfrm>
            <a:off x="1307465" y="2322830"/>
            <a:ext cx="7183120" cy="86614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sz="2000">
                <a:latin typeface="Times New Roman" panose="02020603050405020304" charset="0"/>
                <a:cs typeface="Times New Roman" panose="02020603050405020304" charset="0"/>
              </a:rPr>
              <a:t>Membantu pelanggan dalam menemukan tempat perbaikan dan Membantu mitra (Pemilik Jasa) mendapatkan klien</a:t>
            </a:r>
            <a:endParaRPr sz="2000">
              <a:latin typeface="Times New Roman" panose="02020603050405020304" charset="0"/>
              <a:cs typeface="Times New Roman" panose="02020603050405020304" charset="0"/>
            </a:endParaRPr>
          </a:p>
        </p:txBody>
      </p:sp>
      <p:sp>
        <p:nvSpPr>
          <p:cNvPr id="662" name="Google Shape;662;p28"/>
          <p:cNvSpPr txBox="1"/>
          <p:nvPr>
            <p:ph type="sldNum" idx="12"/>
          </p:nvPr>
        </p:nvSpPr>
        <p:spPr>
          <a:xfrm>
            <a:off x="849050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solidFill>
                  <a:schemeClr val="dk1"/>
                </a:solidFill>
              </a:rPr>
            </a:fld>
            <a:endParaRPr>
              <a:solidFill>
                <a:schemeClr val="dk1"/>
              </a:solidFill>
            </a:endParaRPr>
          </a:p>
        </p:txBody>
      </p:sp>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21"/>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Kelebihan RepairMe</a:t>
            </a:r>
            <a:endParaRPr lang="en-US" altLang="en-GB">
              <a:latin typeface="Times New Roman" panose="02020603050405020304" charset="0"/>
              <a:cs typeface="Times New Roman" panose="02020603050405020304" charset="0"/>
            </a:endParaRPr>
          </a:p>
        </p:txBody>
      </p:sp>
      <p:sp>
        <p:nvSpPr>
          <p:cNvPr id="586" name="Google Shape;586;p21"/>
          <p:cNvSpPr txBox="1"/>
          <p:nvPr>
            <p:ph type="body" idx="1"/>
          </p:nvPr>
        </p:nvSpPr>
        <p:spPr>
          <a:xfrm>
            <a:off x="1460500" y="2909570"/>
            <a:ext cx="2689860"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altLang="en-GB" sz="1600" b="1">
                <a:latin typeface="Times New Roman" panose="02020603050405020304" charset="0"/>
                <a:cs typeface="Times New Roman" panose="02020603050405020304" charset="0"/>
              </a:rPr>
              <a:t>Mitra Terpercaya</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rPr>
              <a:t>Mitra yang </a:t>
            </a:r>
            <a:r>
              <a:rPr lang="en-US" altLang="en-US" sz="1600">
                <a:latin typeface="Times New Roman" panose="02020603050405020304" charset="0"/>
                <a:cs typeface="Times New Roman" panose="02020603050405020304" charset="0"/>
              </a:rPr>
              <a:t>sudah bergabung dengan kami</a:t>
            </a:r>
            <a:r>
              <a:rPr lang="en-US" altLang="en-GB" sz="1600">
                <a:latin typeface="Times New Roman" panose="02020603050405020304" charset="0"/>
                <a:cs typeface="Times New Roman" panose="02020603050405020304" charset="0"/>
              </a:rPr>
              <a:t> pastinya </a:t>
            </a:r>
            <a:r>
              <a:rPr lang="en-US" altLang="en-US" sz="1600">
                <a:latin typeface="Times New Roman" panose="02020603050405020304" charset="0"/>
                <a:cs typeface="Times New Roman" panose="02020603050405020304" charset="0"/>
              </a:rPr>
              <a:t>sudah sangat </a:t>
            </a:r>
            <a:r>
              <a:rPr lang="en-US" altLang="en-GB" sz="1600">
                <a:latin typeface="Times New Roman" panose="02020603050405020304" charset="0"/>
                <a:cs typeface="Times New Roman" panose="02020603050405020304" charset="0"/>
              </a:rPr>
              <a:t>terpercaya dan dapat diandalkan.</a:t>
            </a:r>
            <a:endParaRPr lang="en-US" altLang="en-GB" sz="1600">
              <a:latin typeface="Times New Roman" panose="02020603050405020304" charset="0"/>
              <a:cs typeface="Times New Roman" panose="02020603050405020304" charset="0"/>
            </a:endParaRPr>
          </a:p>
        </p:txBody>
      </p:sp>
      <p:sp>
        <p:nvSpPr>
          <p:cNvPr id="587" name="Google Shape;587;p21"/>
          <p:cNvSpPr txBox="1"/>
          <p:nvPr>
            <p:ph type="body" idx="2"/>
          </p:nvPr>
        </p:nvSpPr>
        <p:spPr>
          <a:xfrm>
            <a:off x="5005705" y="2909570"/>
            <a:ext cx="2557145"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rPr>
              <a:t>Banyak Promo</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rPr>
              <a:t>Banyak promo menarik yang </a:t>
            </a:r>
            <a:r>
              <a:rPr lang="en-US" altLang="en-US" sz="1600">
                <a:latin typeface="Times New Roman" panose="02020603050405020304" charset="0"/>
                <a:cs typeface="Times New Roman" panose="02020603050405020304" charset="0"/>
              </a:rPr>
              <a:t>akan </a:t>
            </a:r>
            <a:r>
              <a:rPr lang="en-US" altLang="en-GB" sz="1600">
                <a:latin typeface="Times New Roman" panose="02020603050405020304" charset="0"/>
                <a:cs typeface="Times New Roman" panose="02020603050405020304" charset="0"/>
              </a:rPr>
              <a:t>kami tawarkan </a:t>
            </a:r>
            <a:r>
              <a:rPr lang="en-US" altLang="en-US" sz="1600">
                <a:latin typeface="Times New Roman" panose="02020603050405020304" charset="0"/>
                <a:cs typeface="Times New Roman" panose="02020603050405020304" charset="0"/>
              </a:rPr>
              <a:t>baik untuk pelanggan ataupun untuk mitra agar</a:t>
            </a:r>
            <a:r>
              <a:rPr lang="en-US" altLang="en-GB" sz="1600">
                <a:latin typeface="Times New Roman" panose="02020603050405020304" charset="0"/>
                <a:cs typeface="Times New Roman" panose="02020603050405020304" charset="0"/>
              </a:rPr>
              <a:t> mer</a:t>
            </a:r>
            <a:r>
              <a:rPr lang="en-US" altLang="en-US" sz="1600">
                <a:latin typeface="Times New Roman" panose="02020603050405020304" charset="0"/>
                <a:cs typeface="Times New Roman" panose="02020603050405020304" charset="0"/>
              </a:rPr>
              <a:t>eka tertarik</a:t>
            </a:r>
            <a:r>
              <a:rPr lang="en-US" altLang="en-GB" sz="1600">
                <a:latin typeface="Times New Roman" panose="02020603050405020304" charset="0"/>
                <a:cs typeface="Times New Roman" panose="02020603050405020304" charset="0"/>
              </a:rPr>
              <a:t>.</a:t>
            </a:r>
            <a:endParaRPr lang="en-US" altLang="en-GB" sz="1600">
              <a:latin typeface="Times New Roman" panose="02020603050405020304" charset="0"/>
              <a:cs typeface="Times New Roman" panose="02020603050405020304" charset="0"/>
            </a:endParaRPr>
          </a:p>
        </p:txBody>
      </p:sp>
      <p:sp>
        <p:nvSpPr>
          <p:cNvPr id="589" name="Google Shape;589;p2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5" name="Picture 4" descr="list1"/>
          <p:cNvPicPr>
            <a:picLocks noChangeAspect="1"/>
          </p:cNvPicPr>
          <p:nvPr/>
        </p:nvPicPr>
        <p:blipFill>
          <a:blip r:embed="rId1"/>
          <a:stretch>
            <a:fillRect/>
          </a:stretch>
        </p:blipFill>
        <p:spPr>
          <a:xfrm>
            <a:off x="2261235" y="1631315"/>
            <a:ext cx="1088390" cy="1088390"/>
          </a:xfrm>
          <a:prstGeom prst="rect">
            <a:avLst/>
          </a:prstGeom>
        </p:spPr>
      </p:pic>
      <p:pic>
        <p:nvPicPr>
          <p:cNvPr id="6" name="Picture 5" descr="promo1"/>
          <p:cNvPicPr>
            <a:picLocks noChangeAspect="1"/>
          </p:cNvPicPr>
          <p:nvPr/>
        </p:nvPicPr>
        <p:blipFill>
          <a:blip r:embed="rId2"/>
          <a:stretch>
            <a:fillRect/>
          </a:stretch>
        </p:blipFill>
        <p:spPr>
          <a:xfrm>
            <a:off x="5690235" y="1631315"/>
            <a:ext cx="1188085" cy="1086485"/>
          </a:xfrm>
          <a:prstGeom prst="rect">
            <a:avLst/>
          </a:prstGeom>
        </p:spPr>
      </p:pic>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84" name="Shape 584"/>
        <p:cNvGrpSpPr/>
        <p:nvPr/>
      </p:nvGrpSpPr>
      <p:grpSpPr>
        <a:xfrm>
          <a:off x="0" y="0"/>
          <a:ext cx="0" cy="0"/>
          <a:chOff x="0" y="0"/>
          <a:chExt cx="0" cy="0"/>
        </a:xfrm>
      </p:grpSpPr>
      <p:sp>
        <p:nvSpPr>
          <p:cNvPr id="585" name="Google Shape;585;p21"/>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GB">
                <a:latin typeface="Times New Roman" panose="02020603050405020304" charset="0"/>
                <a:cs typeface="Times New Roman" panose="02020603050405020304" charset="0"/>
              </a:rPr>
              <a:t>Kelebihan RepairMe</a:t>
            </a:r>
            <a:endParaRPr lang="en-US" altLang="en-GB">
              <a:latin typeface="Times New Roman" panose="02020603050405020304" charset="0"/>
              <a:cs typeface="Times New Roman" panose="02020603050405020304" charset="0"/>
            </a:endParaRPr>
          </a:p>
        </p:txBody>
      </p:sp>
      <p:sp>
        <p:nvSpPr>
          <p:cNvPr id="586" name="Google Shape;586;p21"/>
          <p:cNvSpPr txBox="1"/>
          <p:nvPr>
            <p:ph type="body" idx="1"/>
          </p:nvPr>
        </p:nvSpPr>
        <p:spPr>
          <a:xfrm>
            <a:off x="1460500" y="2909570"/>
            <a:ext cx="2689860"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sym typeface="+mn-ea"/>
              </a:rPr>
              <a:t>Bergaransi </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sym typeface="+mn-ea"/>
              </a:rPr>
              <a:t>Pastinya bergaransi karena kami menjalin kerja sama dengan mitra yang handal dan berpengalaman dibidangnya.</a:t>
            </a:r>
            <a:endParaRPr lang="en-US" altLang="en-GB" sz="1600">
              <a:latin typeface="Times New Roman" panose="02020603050405020304" charset="0"/>
              <a:cs typeface="Times New Roman" panose="02020603050405020304" charset="0"/>
            </a:endParaRPr>
          </a:p>
        </p:txBody>
      </p:sp>
      <p:sp>
        <p:nvSpPr>
          <p:cNvPr id="587" name="Google Shape;587;p21"/>
          <p:cNvSpPr txBox="1"/>
          <p:nvPr>
            <p:ph type="body" idx="2"/>
          </p:nvPr>
        </p:nvSpPr>
        <p:spPr>
          <a:xfrm>
            <a:off x="5005705" y="2909570"/>
            <a:ext cx="2557145" cy="288988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US" sz="1600" b="1">
                <a:latin typeface="Times New Roman" panose="02020603050405020304" charset="0"/>
                <a:cs typeface="Times New Roman" panose="02020603050405020304" charset="0"/>
                <a:sym typeface="+mn-ea"/>
              </a:rPr>
              <a:t>Tepat Waktu</a:t>
            </a:r>
            <a:endParaRPr sz="1600" b="1">
              <a:latin typeface="Times New Roman" panose="02020603050405020304" charset="0"/>
              <a:cs typeface="Times New Roman" panose="02020603050405020304" charset="0"/>
            </a:endParaRPr>
          </a:p>
          <a:p>
            <a:pPr marL="0" lvl="0" indent="0" algn="ctr" rtl="0">
              <a:spcBef>
                <a:spcPts val="600"/>
              </a:spcBef>
              <a:spcAft>
                <a:spcPts val="0"/>
              </a:spcAft>
              <a:buNone/>
            </a:pPr>
            <a:r>
              <a:rPr lang="en-US" altLang="en-GB" sz="1600">
                <a:latin typeface="Times New Roman" panose="02020603050405020304" charset="0"/>
                <a:cs typeface="Times New Roman" panose="02020603050405020304" charset="0"/>
                <a:sym typeface="+mn-ea"/>
              </a:rPr>
              <a:t>Kami akan terus professional dalam menjalin kontrak waktu </a:t>
            </a:r>
            <a:r>
              <a:rPr lang="en-US" altLang="en-US" sz="1600">
                <a:latin typeface="Times New Roman" panose="02020603050405020304" charset="0"/>
                <a:cs typeface="Times New Roman" panose="02020603050405020304" charset="0"/>
                <a:sym typeface="+mn-ea"/>
              </a:rPr>
              <a:t>yang sudah ditentukan</a:t>
            </a:r>
            <a:r>
              <a:rPr lang="en-US" altLang="en-GB" sz="1600">
                <a:latin typeface="Times New Roman" panose="02020603050405020304" charset="0"/>
                <a:cs typeface="Times New Roman" panose="02020603050405020304" charset="0"/>
                <a:sym typeface="+mn-ea"/>
              </a:rPr>
              <a:t> agar tidak ada yang dirugikan.</a:t>
            </a:r>
            <a:endParaRPr lang="en-US" altLang="en-GB" sz="1600">
              <a:latin typeface="Times New Roman" panose="02020603050405020304" charset="0"/>
              <a:cs typeface="Times New Roman" panose="02020603050405020304" charset="0"/>
            </a:endParaRPr>
          </a:p>
        </p:txBody>
      </p:sp>
      <p:sp>
        <p:nvSpPr>
          <p:cNvPr id="589" name="Google Shape;589;p21"/>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pic>
        <p:nvPicPr>
          <p:cNvPr id="1" name="Picture 0" descr="waktu"/>
          <p:cNvPicPr>
            <a:picLocks noChangeAspect="1"/>
          </p:cNvPicPr>
          <p:nvPr/>
        </p:nvPicPr>
        <p:blipFill>
          <a:blip r:embed="rId1"/>
          <a:stretch>
            <a:fillRect/>
          </a:stretch>
        </p:blipFill>
        <p:spPr>
          <a:xfrm>
            <a:off x="5674360" y="1546860"/>
            <a:ext cx="1219200" cy="1219200"/>
          </a:xfrm>
          <a:prstGeom prst="rect">
            <a:avLst/>
          </a:prstGeom>
        </p:spPr>
      </p:pic>
      <p:pic>
        <p:nvPicPr>
          <p:cNvPr id="2" name="Picture 1" descr="list1"/>
          <p:cNvPicPr>
            <a:picLocks noChangeAspect="1"/>
          </p:cNvPicPr>
          <p:nvPr/>
        </p:nvPicPr>
        <p:blipFill>
          <a:blip r:embed="rId2"/>
          <a:stretch>
            <a:fillRect/>
          </a:stretch>
        </p:blipFill>
        <p:spPr>
          <a:xfrm>
            <a:off x="2241550" y="1638300"/>
            <a:ext cx="1127760" cy="1127760"/>
          </a:xfrm>
          <a:prstGeom prst="rect">
            <a:avLst/>
          </a:prstGeom>
        </p:spPr>
      </p:pic>
    </p:spTree>
  </p:cSld>
  <p:clrMapOvr>
    <a:masterClrMapping/>
  </p:clrMapOvr>
  <p:transition>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14"/>
          <p:cNvSpPr txBox="1"/>
          <p:nvPr>
            <p:ph type="title"/>
          </p:nvPr>
        </p:nvSpPr>
        <p:spPr>
          <a:xfrm>
            <a:off x="661100" y="664300"/>
            <a:ext cx="7843200" cy="653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a:latin typeface="Times New Roman" panose="02020603050405020304" charset="0"/>
                <a:cs typeface="Times New Roman" panose="02020603050405020304" charset="0"/>
              </a:rPr>
              <a:t>Tujuan &amp; Manfaat RepairMe</a:t>
            </a:r>
            <a:endParaRPr lang="en-US" altLang="en-US">
              <a:latin typeface="Times New Roman" panose="02020603050405020304" charset="0"/>
              <a:cs typeface="Times New Roman" panose="02020603050405020304" charset="0"/>
            </a:endParaRPr>
          </a:p>
        </p:txBody>
      </p:sp>
      <p:sp>
        <p:nvSpPr>
          <p:cNvPr id="525" name="Google Shape;525;p14"/>
          <p:cNvSpPr txBox="1"/>
          <p:nvPr>
            <p:ph type="sldNum" idx="12"/>
          </p:nvPr>
        </p:nvSpPr>
        <p:spPr>
          <a:xfrm>
            <a:off x="8504254" y="4489800"/>
            <a:ext cx="653700" cy="653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GB"/>
            </a:fld>
            <a:endParaRPr lang="en-GB"/>
          </a:p>
        </p:txBody>
      </p:sp>
      <p:sp>
        <p:nvSpPr>
          <p:cNvPr id="1" name="Text Placeholder 0"/>
          <p:cNvSpPr/>
          <p:nvPr>
            <p:ph type="body" idx="1"/>
          </p:nvPr>
        </p:nvSpPr>
        <p:spPr>
          <a:xfrm>
            <a:off x="1172650" y="1887355"/>
            <a:ext cx="3447300" cy="2890200"/>
          </a:xfrm>
        </p:spPr>
        <p:txBody>
          <a:bodyPr/>
          <a:p>
            <a:pPr marL="101600" indent="0">
              <a:buNone/>
            </a:pPr>
            <a:r>
              <a:rPr lang="en-US" altLang="en-US" b="1">
                <a:latin typeface="Times New Roman" panose="02020603050405020304" charset="0"/>
                <a:cs typeface="Times New Roman" panose="02020603050405020304" charset="0"/>
              </a:rPr>
              <a:t>Tujuan</a:t>
            </a:r>
            <a:endParaRPr lang="en-US" altLang="en-US" sz="1200">
              <a:latin typeface="Times New Roman" panose="02020603050405020304" charset="0"/>
              <a:cs typeface="Times New Roman" panose="02020603050405020304" charset="0"/>
            </a:endParaRPr>
          </a:p>
          <a:p>
            <a:r>
              <a:rPr lang="en-US" altLang="en-US" sz="1200">
                <a:latin typeface="Times New Roman" panose="02020603050405020304" charset="0"/>
                <a:cs typeface="Times New Roman" panose="02020603050405020304" charset="0"/>
              </a:rPr>
              <a:t>Untuk mempermudah menemukan penyedia jasa perbaikan barang elektonik handphone dan laptop.</a:t>
            </a:r>
            <a:endParaRPr lang="en-US" altLang="en-US" sz="1200">
              <a:latin typeface="Times New Roman" panose="02020603050405020304" charset="0"/>
              <a:cs typeface="Times New Roman" panose="02020603050405020304" charset="0"/>
            </a:endParaRPr>
          </a:p>
          <a:p>
            <a:r>
              <a:rPr lang="en-US" altLang="en-US" sz="1200">
                <a:latin typeface="Times New Roman" panose="02020603050405020304" charset="0"/>
                <a:cs typeface="Times New Roman" panose="02020603050405020304" charset="0"/>
              </a:rPr>
              <a:t>b.Sebagai referensi dalam pembuatan system informasi.</a:t>
            </a:r>
            <a:endParaRPr lang="en-US" altLang="en-US" sz="1200">
              <a:latin typeface="Times New Roman" panose="02020603050405020304" charset="0"/>
              <a:cs typeface="Times New Roman" panose="02020603050405020304" charset="0"/>
            </a:endParaRPr>
          </a:p>
        </p:txBody>
      </p:sp>
      <p:sp>
        <p:nvSpPr>
          <p:cNvPr id="4" name="Text Placeholder 0"/>
          <p:cNvSpPr/>
          <p:nvPr/>
        </p:nvSpPr>
        <p:spPr>
          <a:xfrm>
            <a:off x="5056310" y="1887355"/>
            <a:ext cx="3447300" cy="28902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55600" algn="l" rtl="0">
              <a:lnSpc>
                <a:spcPct val="115000"/>
              </a:lnSpc>
              <a:spcBef>
                <a:spcPts val="0"/>
              </a:spcBef>
              <a:spcAft>
                <a:spcPts val="0"/>
              </a:spcAft>
              <a:buClr>
                <a:schemeClr val="accent1"/>
              </a:buClr>
              <a:buSzPts val="20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5000"/>
              </a:lnSpc>
              <a:spcBef>
                <a:spcPts val="0"/>
              </a:spcBef>
              <a:spcAft>
                <a:spcPts val="0"/>
              </a:spcAft>
              <a:buClr>
                <a:schemeClr val="dk2"/>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01600" indent="0">
              <a:buNone/>
            </a:pPr>
            <a:r>
              <a:rPr lang="en-US" altLang="en-US" b="1">
                <a:latin typeface="Times New Roman" panose="02020603050405020304" charset="0"/>
                <a:cs typeface="Times New Roman" panose="02020603050405020304" charset="0"/>
              </a:rPr>
              <a:t>Manfaat</a:t>
            </a:r>
            <a:endParaRPr lang="en-US" altLang="en-US" sz="1200"/>
          </a:p>
          <a:p>
            <a:pPr marL="101600" indent="0">
              <a:buNone/>
            </a:pPr>
            <a:r>
              <a:rPr lang="en-US" altLang="en-US" sz="1200"/>
              <a:t>Untuk Mitra</a:t>
            </a:r>
            <a:endParaRPr lang="en-US" altLang="en-US" sz="1200"/>
          </a:p>
          <a:p>
            <a:r>
              <a:rPr lang="en-US" altLang="en-US" sz="1200"/>
              <a:t>Manfaat bagi mitra yaitu mempermudah custumer dalam mencari jasanya. </a:t>
            </a:r>
            <a:endParaRPr lang="en-US" altLang="en-US" sz="1200"/>
          </a:p>
          <a:p>
            <a:pPr marL="101600" indent="0">
              <a:buNone/>
            </a:pPr>
            <a:r>
              <a:rPr lang="en-US" altLang="en-US" sz="1200"/>
              <a:t>Untuk Mahasiswa</a:t>
            </a:r>
            <a:endParaRPr lang="en-US" altLang="en-US" sz="1200"/>
          </a:p>
          <a:p>
            <a:r>
              <a:rPr lang="en-US" altLang="en-US" sz="1200"/>
              <a:t>Bagi mahasiswa yaitu menambah pengetahuan dan wawasan bagaimana membuat sebuah system informasi yang baik dan benar.</a:t>
            </a:r>
            <a:endParaRPr lang="en-US" altLang="en-US" sz="1200"/>
          </a:p>
        </p:txBody>
      </p:sp>
    </p:spTree>
  </p:cSld>
  <p:clrMapOvr>
    <a:masterClrMapping/>
  </p:clrMapOvr>
  <p:transition>
    <p:fade thruBlk="1"/>
  </p:transition>
</p:sld>
</file>

<file path=ppt/theme/theme1.xml><?xml version="1.0" encoding="utf-8"?>
<a:theme xmlns:a="http://schemas.openxmlformats.org/drawingml/2006/main" name="Lodovico template">
  <a:themeElements>
    <a:clrScheme name="Custom 347">
      <a:dk1>
        <a:srgbClr val="272A36"/>
      </a:dk1>
      <a:lt1>
        <a:srgbClr val="FFFFFF"/>
      </a:lt1>
      <a:dk2>
        <a:srgbClr val="808392"/>
      </a:dk2>
      <a:lt2>
        <a:srgbClr val="E0E0E7"/>
      </a:lt2>
      <a:accent1>
        <a:srgbClr val="FFAD1D"/>
      </a:accent1>
      <a:accent2>
        <a:srgbClr val="EB7700"/>
      </a:accent2>
      <a:accent3>
        <a:srgbClr val="FD7E6B"/>
      </a:accent3>
      <a:accent4>
        <a:srgbClr val="F03131"/>
      </a:accent4>
      <a:accent5>
        <a:srgbClr val="41B5FF"/>
      </a:accent5>
      <a:accent6>
        <a:srgbClr val="1E87CA"/>
      </a:accent6>
      <a:hlink>
        <a:srgbClr val="272A3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3302</Words>
  <Application>WPS Presentation</Application>
  <PresentationFormat/>
  <Paragraphs>141</Paragraphs>
  <Slides>17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vt:i4>
      </vt:variant>
    </vt:vector>
  </HeadingPairs>
  <TitlesOfParts>
    <vt:vector size="31" baseType="lpstr">
      <vt:lpstr>Arial</vt:lpstr>
      <vt:lpstr>SimSun</vt:lpstr>
      <vt:lpstr>Wingdings</vt:lpstr>
      <vt:lpstr>Arial</vt:lpstr>
      <vt:lpstr>Barlow SemiBold</vt:lpstr>
      <vt:lpstr>Gubbi</vt:lpstr>
      <vt:lpstr>Barlow Light</vt:lpstr>
      <vt:lpstr>Times New Roman</vt:lpstr>
      <vt:lpstr>Montserrat</vt:lpstr>
      <vt:lpstr>Calibri</vt:lpstr>
      <vt:lpstr>微软雅黑</vt:lpstr>
      <vt:lpstr>Arial Unicode MS</vt:lpstr>
      <vt:lpstr>Trebuchet MS</vt:lpstr>
      <vt:lpstr>Lodovico template</vt:lpstr>
      <vt:lpstr>Sistem Informasi Jasa Perbaikan HP &amp; Laptop (RepairMe) berbasis Web dan Android</vt:lpstr>
      <vt:lpstr>PowerPoint 演示文稿</vt:lpstr>
      <vt:lpstr>Apa Itu RepairMe ?</vt:lpstr>
      <vt:lpstr>PowerPoint 演示文稿</vt:lpstr>
      <vt:lpstr>Kenapa Harus RepairMe ?</vt:lpstr>
      <vt:lpstr>Visi</vt:lpstr>
      <vt:lpstr>Kelebihan RepairMe</vt:lpstr>
      <vt:lpstr>Kelebihan RepairMe</vt:lpstr>
      <vt:lpstr>Tujuan &amp; Manfaat RepairMe</vt:lpstr>
      <vt:lpstr>Fitur - Fitur</vt:lpstr>
      <vt:lpstr>PowerPoint 演示文稿</vt:lpstr>
      <vt:lpstr>PowerPoint 演示文稿</vt:lpstr>
      <vt:lpstr>PowerPoint 演示文稿</vt:lpstr>
      <vt:lpstr>Use Case Diagram &amp; ERD Repairme</vt:lpstr>
      <vt:lpstr>Activity Diagram &amp; DFD Repairme</vt:lpstr>
      <vt:lpstr>Kesimpulan</vt:lpstr>
      <vt:lpstr>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RepairMe</dc:title>
  <dc:creator/>
  <cp:lastModifiedBy>blangkon</cp:lastModifiedBy>
  <cp:revision>15</cp:revision>
  <dcterms:created xsi:type="dcterms:W3CDTF">2020-07-01T06:08:57Z</dcterms:created>
  <dcterms:modified xsi:type="dcterms:W3CDTF">2020-07-01T06:08:57Z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